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256" r:id="rId5"/>
    <p:sldId id="266" r:id="rId6"/>
    <p:sldId id="280" r:id="rId7"/>
    <p:sldId id="272" r:id="rId8"/>
    <p:sldId id="281" r:id="rId9"/>
    <p:sldId id="279" r:id="rId10"/>
    <p:sldId id="273" r:id="rId11"/>
    <p:sldId id="283" r:id="rId12"/>
    <p:sldId id="269" r:id="rId13"/>
    <p:sldId id="28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bw"/>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319F"/>
    <a:srgbClr val="E8E8E8"/>
    <a:srgbClr val="7C0642"/>
    <a:srgbClr val="FB9910"/>
    <a:srgbClr val="BC040A"/>
    <a:srgbClr val="0A2160"/>
    <a:srgbClr val="7E0441"/>
    <a:srgbClr val="FF9900"/>
    <a:srgbClr val="78A425"/>
    <a:srgbClr val="99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66" autoAdjust="0"/>
    <p:restoredTop sz="66786" autoAdjust="0"/>
  </p:normalViewPr>
  <p:slideViewPr>
    <p:cSldViewPr>
      <p:cViewPr varScale="1">
        <p:scale>
          <a:sx n="50" d="100"/>
          <a:sy n="50" d="100"/>
        </p:scale>
        <p:origin x="1926"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9D1060-8812-415E-9FAA-D74CE26A7B16}" type="doc">
      <dgm:prSet loTypeId="urn:microsoft.com/office/officeart/2011/layout/HexagonRadial" loCatId="cycle" qsTypeId="urn:microsoft.com/office/officeart/2005/8/quickstyle/simple1" qsCatId="simple" csTypeId="urn:microsoft.com/office/officeart/2005/8/colors/colorful4" csCatId="colorful" phldr="1"/>
      <dgm:spPr/>
      <dgm:t>
        <a:bodyPr/>
        <a:lstStyle/>
        <a:p>
          <a:endParaRPr lang="en-GB"/>
        </a:p>
      </dgm:t>
    </dgm:pt>
    <dgm:pt modelId="{8694B3D4-15B3-4876-8894-7E29203112F4}">
      <dgm:prSet phldrT="[Text]"/>
      <dgm:spPr>
        <a:xfrm>
          <a:off x="2548210" y="1711885"/>
          <a:ext cx="2175880" cy="1882224"/>
        </a:xfrm>
        <a:solidFill>
          <a:srgbClr val="6600FF"/>
        </a:solidFill>
      </dgm:spPr>
      <dgm:t>
        <a:bodyPr/>
        <a:lstStyle/>
        <a:p>
          <a:endParaRPr lang="en-GB" b="1" dirty="0" smtClean="0">
            <a:latin typeface="Calibri"/>
            <a:ea typeface="+mn-ea"/>
            <a:cs typeface="+mn-cs"/>
          </a:endParaRPr>
        </a:p>
        <a:p>
          <a:r>
            <a:rPr lang="en-GB" b="1" dirty="0" smtClean="0">
              <a:latin typeface="Calibri"/>
              <a:ea typeface="+mn-ea"/>
              <a:cs typeface="+mn-cs"/>
            </a:rPr>
            <a:t>Your business needs</a:t>
          </a:r>
        </a:p>
        <a:p>
          <a:endParaRPr lang="en-GB" dirty="0">
            <a:latin typeface="Calibri"/>
            <a:ea typeface="+mn-ea"/>
            <a:cs typeface="+mn-cs"/>
          </a:endParaRPr>
        </a:p>
      </dgm:t>
    </dgm:pt>
    <dgm:pt modelId="{012AA5F2-22E7-4EC0-A7E5-824D5A4EEC45}" type="parTrans" cxnId="{58A762F4-961C-415B-B638-8D1C0651A94E}">
      <dgm:prSet/>
      <dgm:spPr/>
      <dgm:t>
        <a:bodyPr/>
        <a:lstStyle/>
        <a:p>
          <a:endParaRPr lang="en-GB"/>
        </a:p>
      </dgm:t>
    </dgm:pt>
    <dgm:pt modelId="{AA2C2F74-3626-4A31-ADBE-D80530B94E93}" type="sibTrans" cxnId="{58A762F4-961C-415B-B638-8D1C0651A94E}">
      <dgm:prSet/>
      <dgm:spPr/>
      <dgm:t>
        <a:bodyPr/>
        <a:lstStyle/>
        <a:p>
          <a:endParaRPr lang="en-GB"/>
        </a:p>
      </dgm:t>
    </dgm:pt>
    <dgm:pt modelId="{A8270FD4-6060-4DF0-9EF3-6DE91D8766EB}">
      <dgm:prSet phldrT="[Text]"/>
      <dgm:spPr>
        <a:xfrm>
          <a:off x="2748640" y="0"/>
          <a:ext cx="1783118" cy="1542607"/>
        </a:xfrm>
      </dgm:spPr>
      <dgm:t>
        <a:bodyPr/>
        <a:lstStyle/>
        <a:p>
          <a:r>
            <a:rPr lang="en-GB" dirty="0" smtClean="0">
              <a:latin typeface="Calibri"/>
              <a:ea typeface="+mn-ea"/>
              <a:cs typeface="+mn-cs"/>
            </a:rPr>
            <a:t>Projects</a:t>
          </a:r>
          <a:br>
            <a:rPr lang="en-GB" dirty="0" smtClean="0">
              <a:latin typeface="Calibri"/>
              <a:ea typeface="+mn-ea"/>
              <a:cs typeface="+mn-cs"/>
            </a:rPr>
          </a:br>
          <a:r>
            <a:rPr lang="en-GB" dirty="0" smtClean="0">
              <a:latin typeface="Calibri"/>
              <a:ea typeface="+mn-ea"/>
              <a:cs typeface="+mn-cs"/>
            </a:rPr>
            <a:t>Placements</a:t>
          </a:r>
          <a:br>
            <a:rPr lang="en-GB" dirty="0" smtClean="0">
              <a:latin typeface="Calibri"/>
              <a:ea typeface="+mn-ea"/>
              <a:cs typeface="+mn-cs"/>
            </a:rPr>
          </a:br>
          <a:r>
            <a:rPr lang="en-GB" dirty="0" smtClean="0">
              <a:latin typeface="Calibri"/>
              <a:ea typeface="+mn-ea"/>
              <a:cs typeface="+mn-cs"/>
            </a:rPr>
            <a:t>Internships</a:t>
          </a:r>
          <a:endParaRPr lang="en-GB" dirty="0">
            <a:latin typeface="Calibri"/>
            <a:ea typeface="+mn-ea"/>
            <a:cs typeface="+mn-cs"/>
          </a:endParaRPr>
        </a:p>
      </dgm:t>
    </dgm:pt>
    <dgm:pt modelId="{30EF1247-BD7A-4018-8D23-7277E016C838}" type="parTrans" cxnId="{7F571ABA-ADF6-4F1B-A3BC-096769AEF6E4}">
      <dgm:prSet/>
      <dgm:spPr/>
      <dgm:t>
        <a:bodyPr/>
        <a:lstStyle/>
        <a:p>
          <a:endParaRPr lang="en-GB"/>
        </a:p>
      </dgm:t>
    </dgm:pt>
    <dgm:pt modelId="{61A0CA38-34A5-433F-82B0-F667AE711EEE}" type="sibTrans" cxnId="{7F571ABA-ADF6-4F1B-A3BC-096769AEF6E4}">
      <dgm:prSet/>
      <dgm:spPr/>
      <dgm:t>
        <a:bodyPr/>
        <a:lstStyle/>
        <a:p>
          <a:endParaRPr lang="en-GB"/>
        </a:p>
      </dgm:t>
    </dgm:pt>
    <dgm:pt modelId="{71528B15-C36F-4181-A655-BBF143243BA2}">
      <dgm:prSet phldrT="[Text]"/>
      <dgm:spPr>
        <a:xfrm>
          <a:off x="1105721" y="946684"/>
          <a:ext cx="1783118" cy="1542607"/>
        </a:xfrm>
      </dgm:spPr>
      <dgm:t>
        <a:bodyPr/>
        <a:lstStyle/>
        <a:p>
          <a:r>
            <a:rPr lang="en-GB" smtClean="0">
              <a:latin typeface="Calibri"/>
              <a:ea typeface="+mn-ea"/>
              <a:cs typeface="+mn-cs"/>
            </a:rPr>
            <a:t>Partnership</a:t>
          </a:r>
          <a:endParaRPr lang="en-GB" dirty="0">
            <a:latin typeface="Calibri"/>
            <a:ea typeface="+mn-ea"/>
            <a:cs typeface="+mn-cs"/>
          </a:endParaRPr>
        </a:p>
      </dgm:t>
    </dgm:pt>
    <dgm:pt modelId="{1CEF1496-AFF1-4125-A4D7-F126F1994F3D}" type="parTrans" cxnId="{778F03BD-F5A5-4E54-802E-DE896C8E2963}">
      <dgm:prSet/>
      <dgm:spPr/>
      <dgm:t>
        <a:bodyPr/>
        <a:lstStyle/>
        <a:p>
          <a:endParaRPr lang="en-GB"/>
        </a:p>
      </dgm:t>
    </dgm:pt>
    <dgm:pt modelId="{E202EB39-0A54-42FC-B27C-EA56C44B9286}" type="sibTrans" cxnId="{778F03BD-F5A5-4E54-802E-DE896C8E2963}">
      <dgm:prSet/>
      <dgm:spPr/>
      <dgm:t>
        <a:bodyPr/>
        <a:lstStyle/>
        <a:p>
          <a:endParaRPr lang="en-GB"/>
        </a:p>
      </dgm:t>
    </dgm:pt>
    <dgm:pt modelId="{AB844F77-7CA4-4F8C-9188-732755A1A262}">
      <dgm:prSet phldrT="[Text]"/>
      <dgm:spPr>
        <a:xfrm>
          <a:off x="4383967" y="948806"/>
          <a:ext cx="1783118" cy="1542607"/>
        </a:xfrm>
      </dgm:spPr>
      <dgm:t>
        <a:bodyPr/>
        <a:lstStyle/>
        <a:p>
          <a:r>
            <a:rPr lang="en-GB" smtClean="0">
              <a:latin typeface="Calibri"/>
              <a:ea typeface="+mn-ea"/>
              <a:cs typeface="+mn-cs"/>
            </a:rPr>
            <a:t>Recruitment </a:t>
          </a:r>
          <a:endParaRPr lang="en-GB" dirty="0" smtClean="0">
            <a:latin typeface="Calibri"/>
            <a:ea typeface="+mn-ea"/>
            <a:cs typeface="+mn-cs"/>
          </a:endParaRPr>
        </a:p>
      </dgm:t>
    </dgm:pt>
    <dgm:pt modelId="{73C7F1C4-33A4-4930-A4FF-51ECA0B87566}" type="parTrans" cxnId="{36D50286-C390-4D05-B404-AEEB67AFBF1F}">
      <dgm:prSet/>
      <dgm:spPr/>
      <dgm:t>
        <a:bodyPr/>
        <a:lstStyle/>
        <a:p>
          <a:endParaRPr lang="en-GB"/>
        </a:p>
      </dgm:t>
    </dgm:pt>
    <dgm:pt modelId="{52FEBA78-0223-4140-AC13-FE89B27DEA94}" type="sibTrans" cxnId="{36D50286-C390-4D05-B404-AEEB67AFBF1F}">
      <dgm:prSet/>
      <dgm:spPr/>
      <dgm:t>
        <a:bodyPr/>
        <a:lstStyle/>
        <a:p>
          <a:endParaRPr lang="en-GB"/>
        </a:p>
      </dgm:t>
    </dgm:pt>
    <dgm:pt modelId="{8656D30D-B313-49F7-A0DB-5842AB1A1B32}">
      <dgm:prSet phldrT="[Text]"/>
      <dgm:spPr>
        <a:xfrm>
          <a:off x="4383967" y="2814050"/>
          <a:ext cx="1783118" cy="1542607"/>
        </a:xfrm>
      </dgm:spPr>
      <dgm:t>
        <a:bodyPr/>
        <a:lstStyle/>
        <a:p>
          <a:r>
            <a:rPr lang="en-GB" dirty="0" smtClean="0">
              <a:latin typeface="Calibri"/>
              <a:ea typeface="+mn-ea"/>
              <a:cs typeface="+mn-cs"/>
            </a:rPr>
            <a:t>Professional Development &amp; Training</a:t>
          </a:r>
          <a:endParaRPr lang="en-GB" dirty="0">
            <a:latin typeface="Calibri"/>
            <a:ea typeface="+mn-ea"/>
            <a:cs typeface="+mn-cs"/>
          </a:endParaRPr>
        </a:p>
      </dgm:t>
    </dgm:pt>
    <dgm:pt modelId="{2CCB68B0-FBBA-4A88-B63A-9F466D4B9AC8}" type="parTrans" cxnId="{ED678D4A-D990-4EC2-8D77-77B71CE0DB18}">
      <dgm:prSet/>
      <dgm:spPr/>
      <dgm:t>
        <a:bodyPr/>
        <a:lstStyle/>
        <a:p>
          <a:endParaRPr lang="en-GB"/>
        </a:p>
      </dgm:t>
    </dgm:pt>
    <dgm:pt modelId="{74D7ABD4-DF83-4523-A823-1FF94599655A}" type="sibTrans" cxnId="{ED678D4A-D990-4EC2-8D77-77B71CE0DB18}">
      <dgm:prSet/>
      <dgm:spPr/>
      <dgm:t>
        <a:bodyPr/>
        <a:lstStyle/>
        <a:p>
          <a:endParaRPr lang="en-GB"/>
        </a:p>
      </dgm:t>
    </dgm:pt>
    <dgm:pt modelId="{ED0F09EE-8D00-4237-B324-EC416B187E0A}">
      <dgm:prSet phldrT="[Text]"/>
      <dgm:spPr>
        <a:xfrm>
          <a:off x="2748640" y="3763918"/>
          <a:ext cx="1783118" cy="1542607"/>
        </a:xfrm>
        <a:solidFill>
          <a:srgbClr val="9999FF"/>
        </a:solidFill>
      </dgm:spPr>
      <dgm:t>
        <a:bodyPr/>
        <a:lstStyle/>
        <a:p>
          <a:r>
            <a:rPr lang="en-GB" dirty="0" smtClean="0">
              <a:latin typeface="Calibri"/>
              <a:ea typeface="+mn-ea"/>
              <a:cs typeface="+mn-cs"/>
            </a:rPr>
            <a:t>Funding &amp; Grants</a:t>
          </a:r>
          <a:endParaRPr lang="en-GB" dirty="0">
            <a:latin typeface="Calibri"/>
            <a:ea typeface="+mn-ea"/>
            <a:cs typeface="+mn-cs"/>
          </a:endParaRPr>
        </a:p>
      </dgm:t>
    </dgm:pt>
    <dgm:pt modelId="{10594472-6D6E-4DC0-8FA8-E406B63DB9FA}" type="parTrans" cxnId="{F29590E4-9628-409F-8183-E7E3F8122371}">
      <dgm:prSet/>
      <dgm:spPr/>
      <dgm:t>
        <a:bodyPr/>
        <a:lstStyle/>
        <a:p>
          <a:endParaRPr lang="en-GB"/>
        </a:p>
      </dgm:t>
    </dgm:pt>
    <dgm:pt modelId="{4D1800A9-6487-4AD5-A0E7-040002929537}" type="sibTrans" cxnId="{F29590E4-9628-409F-8183-E7E3F8122371}">
      <dgm:prSet/>
      <dgm:spPr/>
      <dgm:t>
        <a:bodyPr/>
        <a:lstStyle/>
        <a:p>
          <a:endParaRPr lang="en-GB"/>
        </a:p>
      </dgm:t>
    </dgm:pt>
    <dgm:pt modelId="{6D57650B-E2C7-474E-8A5D-16FAD36E6B8B}">
      <dgm:prSet phldrT="[Text]"/>
      <dgm:spPr>
        <a:xfrm>
          <a:off x="1105721" y="2815112"/>
          <a:ext cx="1783118" cy="1542607"/>
        </a:xfrm>
      </dgm:spPr>
      <dgm:t>
        <a:bodyPr/>
        <a:lstStyle/>
        <a:p>
          <a:r>
            <a:rPr lang="en-GB" smtClean="0">
              <a:latin typeface="Calibri"/>
              <a:ea typeface="+mn-ea"/>
              <a:cs typeface="+mn-cs"/>
            </a:rPr>
            <a:t>Collaborative Research &amp; Consultancy</a:t>
          </a:r>
          <a:endParaRPr lang="en-GB" dirty="0">
            <a:latin typeface="Calibri"/>
            <a:ea typeface="+mn-ea"/>
            <a:cs typeface="+mn-cs"/>
          </a:endParaRPr>
        </a:p>
      </dgm:t>
    </dgm:pt>
    <dgm:pt modelId="{AA58C518-D8FC-4669-8638-1BEE087EF629}" type="parTrans" cxnId="{C47AEE2A-29DF-496D-A09F-7D5DAAAB5350}">
      <dgm:prSet/>
      <dgm:spPr/>
      <dgm:t>
        <a:bodyPr/>
        <a:lstStyle/>
        <a:p>
          <a:endParaRPr lang="en-GB"/>
        </a:p>
      </dgm:t>
    </dgm:pt>
    <dgm:pt modelId="{CD227FB3-8A7D-4D84-A869-E2BEC193F074}" type="sibTrans" cxnId="{C47AEE2A-29DF-496D-A09F-7D5DAAAB5350}">
      <dgm:prSet/>
      <dgm:spPr/>
      <dgm:t>
        <a:bodyPr/>
        <a:lstStyle/>
        <a:p>
          <a:endParaRPr lang="en-GB"/>
        </a:p>
      </dgm:t>
    </dgm:pt>
    <dgm:pt modelId="{3D966196-9E7B-4597-815F-3C783A296939}" type="pres">
      <dgm:prSet presAssocID="{419D1060-8812-415E-9FAA-D74CE26A7B16}" presName="Name0" presStyleCnt="0">
        <dgm:presLayoutVars>
          <dgm:chMax val="1"/>
          <dgm:chPref val="1"/>
          <dgm:dir/>
          <dgm:animOne val="branch"/>
          <dgm:animLvl val="lvl"/>
        </dgm:presLayoutVars>
      </dgm:prSet>
      <dgm:spPr/>
      <dgm:t>
        <a:bodyPr/>
        <a:lstStyle/>
        <a:p>
          <a:endParaRPr lang="en-GB"/>
        </a:p>
      </dgm:t>
    </dgm:pt>
    <dgm:pt modelId="{977297E1-745F-4C8A-9AA2-1604AFE5AA37}" type="pres">
      <dgm:prSet presAssocID="{8694B3D4-15B3-4876-8894-7E29203112F4}" presName="Parent" presStyleLbl="node0" presStyleIdx="0" presStyleCnt="1">
        <dgm:presLayoutVars>
          <dgm:chMax val="6"/>
          <dgm:chPref val="6"/>
        </dgm:presLayoutVars>
      </dgm:prSet>
      <dgm:spPr>
        <a:prstGeom prst="hexagon">
          <a:avLst>
            <a:gd name="adj" fmla="val 28570"/>
            <a:gd name="vf" fmla="val 115470"/>
          </a:avLst>
        </a:prstGeom>
      </dgm:spPr>
      <dgm:t>
        <a:bodyPr/>
        <a:lstStyle/>
        <a:p>
          <a:endParaRPr lang="en-GB"/>
        </a:p>
      </dgm:t>
    </dgm:pt>
    <dgm:pt modelId="{D2FEFD08-2569-4853-962B-6CA079C88B01}" type="pres">
      <dgm:prSet presAssocID="{A8270FD4-6060-4DF0-9EF3-6DE91D8766EB}" presName="Accent1" presStyleCnt="0"/>
      <dgm:spPr/>
      <dgm:t>
        <a:bodyPr/>
        <a:lstStyle/>
        <a:p>
          <a:endParaRPr lang="en-GB"/>
        </a:p>
      </dgm:t>
    </dgm:pt>
    <dgm:pt modelId="{05499255-9E25-4D2B-B830-DC8E76BFDE0C}" type="pres">
      <dgm:prSet presAssocID="{A8270FD4-6060-4DF0-9EF3-6DE91D8766EB}" presName="Accent" presStyleLbl="bgShp" presStyleIdx="0" presStyleCnt="6"/>
      <dgm:spPr/>
      <dgm:t>
        <a:bodyPr/>
        <a:lstStyle/>
        <a:p>
          <a:endParaRPr lang="en-GB"/>
        </a:p>
      </dgm:t>
    </dgm:pt>
    <dgm:pt modelId="{AB75EC87-A06D-4FA8-9E4D-55D1E3C2B191}" type="pres">
      <dgm:prSet presAssocID="{A8270FD4-6060-4DF0-9EF3-6DE91D8766EB}" presName="Child1" presStyleLbl="node1" presStyleIdx="0" presStyleCnt="6">
        <dgm:presLayoutVars>
          <dgm:chMax val="0"/>
          <dgm:chPref val="0"/>
          <dgm:bulletEnabled val="1"/>
        </dgm:presLayoutVars>
      </dgm:prSet>
      <dgm:spPr>
        <a:prstGeom prst="hexagon">
          <a:avLst>
            <a:gd name="adj" fmla="val 28570"/>
            <a:gd name="vf" fmla="val 115470"/>
          </a:avLst>
        </a:prstGeom>
      </dgm:spPr>
      <dgm:t>
        <a:bodyPr/>
        <a:lstStyle/>
        <a:p>
          <a:endParaRPr lang="en-GB"/>
        </a:p>
      </dgm:t>
    </dgm:pt>
    <dgm:pt modelId="{222EFF03-1383-4621-A24B-E7170C82B57B}" type="pres">
      <dgm:prSet presAssocID="{AB844F77-7CA4-4F8C-9188-732755A1A262}" presName="Accent2" presStyleCnt="0"/>
      <dgm:spPr/>
      <dgm:t>
        <a:bodyPr/>
        <a:lstStyle/>
        <a:p>
          <a:endParaRPr lang="en-GB"/>
        </a:p>
      </dgm:t>
    </dgm:pt>
    <dgm:pt modelId="{AD0C304A-7D2A-417E-8F14-E514599E7629}" type="pres">
      <dgm:prSet presAssocID="{AB844F77-7CA4-4F8C-9188-732755A1A262}" presName="Accent" presStyleLbl="bgShp" presStyleIdx="1" presStyleCnt="6"/>
      <dgm:spPr>
        <a:xfrm>
          <a:off x="3910729" y="811367"/>
          <a:ext cx="820953" cy="707359"/>
        </a:xfrm>
        <a:prstGeom prst="hexagon">
          <a:avLst>
            <a:gd name="adj" fmla="val 28900"/>
            <a:gd name="vf" fmla="val 115470"/>
          </a:avLst>
        </a:prstGeom>
      </dgm:spPr>
      <dgm:t>
        <a:bodyPr/>
        <a:lstStyle/>
        <a:p>
          <a:endParaRPr lang="en-GB"/>
        </a:p>
      </dgm:t>
    </dgm:pt>
    <dgm:pt modelId="{C523321E-3B13-4A0F-BCED-775BFEA0431E}" type="pres">
      <dgm:prSet presAssocID="{AB844F77-7CA4-4F8C-9188-732755A1A262}" presName="Child2" presStyleLbl="node1" presStyleIdx="1" presStyleCnt="6">
        <dgm:presLayoutVars>
          <dgm:chMax val="0"/>
          <dgm:chPref val="0"/>
          <dgm:bulletEnabled val="1"/>
        </dgm:presLayoutVars>
      </dgm:prSet>
      <dgm:spPr>
        <a:prstGeom prst="hexagon">
          <a:avLst>
            <a:gd name="adj" fmla="val 28570"/>
            <a:gd name="vf" fmla="val 115470"/>
          </a:avLst>
        </a:prstGeom>
      </dgm:spPr>
      <dgm:t>
        <a:bodyPr/>
        <a:lstStyle/>
        <a:p>
          <a:endParaRPr lang="en-GB"/>
        </a:p>
      </dgm:t>
    </dgm:pt>
    <dgm:pt modelId="{AB882A87-F106-459C-8F53-BC09342DD685}" type="pres">
      <dgm:prSet presAssocID="{8656D30D-B313-49F7-A0DB-5842AB1A1B32}" presName="Accent3" presStyleCnt="0"/>
      <dgm:spPr/>
      <dgm:t>
        <a:bodyPr/>
        <a:lstStyle/>
        <a:p>
          <a:endParaRPr lang="en-GB"/>
        </a:p>
      </dgm:t>
    </dgm:pt>
    <dgm:pt modelId="{847D26FE-AF69-426B-8B12-C0D103041BC1}" type="pres">
      <dgm:prSet presAssocID="{8656D30D-B313-49F7-A0DB-5842AB1A1B32}" presName="Accent" presStyleLbl="bgShp" presStyleIdx="2" presStyleCnt="6"/>
      <dgm:spPr>
        <a:xfrm>
          <a:off x="4868845" y="2133754"/>
          <a:ext cx="820953" cy="707359"/>
        </a:xfrm>
        <a:prstGeom prst="hexagon">
          <a:avLst>
            <a:gd name="adj" fmla="val 28900"/>
            <a:gd name="vf" fmla="val 115470"/>
          </a:avLst>
        </a:prstGeom>
      </dgm:spPr>
      <dgm:t>
        <a:bodyPr/>
        <a:lstStyle/>
        <a:p>
          <a:endParaRPr lang="en-GB"/>
        </a:p>
      </dgm:t>
    </dgm:pt>
    <dgm:pt modelId="{2DC507B2-7A7B-4773-A2BE-E6CB1DA953CA}" type="pres">
      <dgm:prSet presAssocID="{8656D30D-B313-49F7-A0DB-5842AB1A1B32}" presName="Child3" presStyleLbl="node1" presStyleIdx="2" presStyleCnt="6">
        <dgm:presLayoutVars>
          <dgm:chMax val="0"/>
          <dgm:chPref val="0"/>
          <dgm:bulletEnabled val="1"/>
        </dgm:presLayoutVars>
      </dgm:prSet>
      <dgm:spPr>
        <a:prstGeom prst="hexagon">
          <a:avLst>
            <a:gd name="adj" fmla="val 28570"/>
            <a:gd name="vf" fmla="val 115470"/>
          </a:avLst>
        </a:prstGeom>
      </dgm:spPr>
      <dgm:t>
        <a:bodyPr/>
        <a:lstStyle/>
        <a:p>
          <a:endParaRPr lang="en-GB"/>
        </a:p>
      </dgm:t>
    </dgm:pt>
    <dgm:pt modelId="{068943E7-9333-4A8C-8AEA-5CC2BAA721EC}" type="pres">
      <dgm:prSet presAssocID="{ED0F09EE-8D00-4237-B324-EC416B187E0A}" presName="Accent4" presStyleCnt="0"/>
      <dgm:spPr/>
      <dgm:t>
        <a:bodyPr/>
        <a:lstStyle/>
        <a:p>
          <a:endParaRPr lang="en-GB"/>
        </a:p>
      </dgm:t>
    </dgm:pt>
    <dgm:pt modelId="{73E41519-C50A-4A9D-82E1-BEBA41147A1A}" type="pres">
      <dgm:prSet presAssocID="{ED0F09EE-8D00-4237-B324-EC416B187E0A}" presName="Accent" presStyleLbl="bgShp" presStyleIdx="3" presStyleCnt="6"/>
      <dgm:spPr>
        <a:xfrm>
          <a:off x="4203276" y="3626479"/>
          <a:ext cx="820953" cy="707359"/>
        </a:xfrm>
        <a:prstGeom prst="hexagon">
          <a:avLst>
            <a:gd name="adj" fmla="val 28900"/>
            <a:gd name="vf" fmla="val 115470"/>
          </a:avLst>
        </a:prstGeom>
      </dgm:spPr>
      <dgm:t>
        <a:bodyPr/>
        <a:lstStyle/>
        <a:p>
          <a:endParaRPr lang="en-GB"/>
        </a:p>
      </dgm:t>
    </dgm:pt>
    <dgm:pt modelId="{312D71BA-9D2D-4A1D-8407-8F1DCCF3DE48}" type="pres">
      <dgm:prSet presAssocID="{ED0F09EE-8D00-4237-B324-EC416B187E0A}" presName="Child4" presStyleLbl="node1" presStyleIdx="3" presStyleCnt="6">
        <dgm:presLayoutVars>
          <dgm:chMax val="0"/>
          <dgm:chPref val="0"/>
          <dgm:bulletEnabled val="1"/>
        </dgm:presLayoutVars>
      </dgm:prSet>
      <dgm:spPr>
        <a:prstGeom prst="hexagon">
          <a:avLst>
            <a:gd name="adj" fmla="val 28570"/>
            <a:gd name="vf" fmla="val 115470"/>
          </a:avLst>
        </a:prstGeom>
      </dgm:spPr>
      <dgm:t>
        <a:bodyPr/>
        <a:lstStyle/>
        <a:p>
          <a:endParaRPr lang="en-GB"/>
        </a:p>
      </dgm:t>
    </dgm:pt>
    <dgm:pt modelId="{65C59163-ABAE-4011-B422-A36DC16CF47A}" type="pres">
      <dgm:prSet presAssocID="{6D57650B-E2C7-474E-8A5D-16FAD36E6B8B}" presName="Accent5" presStyleCnt="0"/>
      <dgm:spPr/>
      <dgm:t>
        <a:bodyPr/>
        <a:lstStyle/>
        <a:p>
          <a:endParaRPr lang="en-GB"/>
        </a:p>
      </dgm:t>
    </dgm:pt>
    <dgm:pt modelId="{C1623E16-6B06-4C46-99A1-94C99701BC44}" type="pres">
      <dgm:prSet presAssocID="{6D57650B-E2C7-474E-8A5D-16FAD36E6B8B}" presName="Accent" presStyleLbl="bgShp" presStyleIdx="4" presStyleCnt="6"/>
      <dgm:spPr>
        <a:xfrm>
          <a:off x="2552259" y="3781430"/>
          <a:ext cx="820953" cy="707359"/>
        </a:xfrm>
        <a:prstGeom prst="hexagon">
          <a:avLst>
            <a:gd name="adj" fmla="val 28900"/>
            <a:gd name="vf" fmla="val 115470"/>
          </a:avLst>
        </a:prstGeom>
      </dgm:spPr>
      <dgm:t>
        <a:bodyPr/>
        <a:lstStyle/>
        <a:p>
          <a:endParaRPr lang="en-GB"/>
        </a:p>
      </dgm:t>
    </dgm:pt>
    <dgm:pt modelId="{350464C9-D555-42AC-9D3E-7960BCB4EB1A}" type="pres">
      <dgm:prSet presAssocID="{6D57650B-E2C7-474E-8A5D-16FAD36E6B8B}" presName="Child5" presStyleLbl="node1" presStyleIdx="4" presStyleCnt="6">
        <dgm:presLayoutVars>
          <dgm:chMax val="0"/>
          <dgm:chPref val="0"/>
          <dgm:bulletEnabled val="1"/>
        </dgm:presLayoutVars>
      </dgm:prSet>
      <dgm:spPr>
        <a:prstGeom prst="hexagon">
          <a:avLst>
            <a:gd name="adj" fmla="val 28570"/>
            <a:gd name="vf" fmla="val 115470"/>
          </a:avLst>
        </a:prstGeom>
      </dgm:spPr>
      <dgm:t>
        <a:bodyPr/>
        <a:lstStyle/>
        <a:p>
          <a:endParaRPr lang="en-GB"/>
        </a:p>
      </dgm:t>
    </dgm:pt>
    <dgm:pt modelId="{FF8582CB-6D54-406F-9C9C-2637DA82FDF9}" type="pres">
      <dgm:prSet presAssocID="{71528B15-C36F-4181-A655-BBF143243BA2}" presName="Accent6" presStyleCnt="0"/>
      <dgm:spPr/>
      <dgm:t>
        <a:bodyPr/>
        <a:lstStyle/>
        <a:p>
          <a:endParaRPr lang="en-GB"/>
        </a:p>
      </dgm:t>
    </dgm:pt>
    <dgm:pt modelId="{68426A68-DF6C-4D59-B8F9-4A567D75658C}" type="pres">
      <dgm:prSet presAssocID="{71528B15-C36F-4181-A655-BBF143243BA2}" presName="Accent" presStyleLbl="bgShp" presStyleIdx="5" presStyleCnt="6"/>
      <dgm:spPr>
        <a:xfrm>
          <a:off x="1578452" y="2459574"/>
          <a:ext cx="820953" cy="707359"/>
        </a:xfrm>
        <a:prstGeom prst="hexagon">
          <a:avLst>
            <a:gd name="adj" fmla="val 28900"/>
            <a:gd name="vf" fmla="val 115470"/>
          </a:avLst>
        </a:prstGeom>
      </dgm:spPr>
      <dgm:t>
        <a:bodyPr/>
        <a:lstStyle/>
        <a:p>
          <a:endParaRPr lang="en-GB"/>
        </a:p>
      </dgm:t>
    </dgm:pt>
    <dgm:pt modelId="{6A631FE5-9E37-4939-B908-593E90636730}" type="pres">
      <dgm:prSet presAssocID="{71528B15-C36F-4181-A655-BBF143243BA2}" presName="Child6" presStyleLbl="node1" presStyleIdx="5" presStyleCnt="6">
        <dgm:presLayoutVars>
          <dgm:chMax val="0"/>
          <dgm:chPref val="0"/>
          <dgm:bulletEnabled val="1"/>
        </dgm:presLayoutVars>
      </dgm:prSet>
      <dgm:spPr>
        <a:prstGeom prst="hexagon">
          <a:avLst>
            <a:gd name="adj" fmla="val 28570"/>
            <a:gd name="vf" fmla="val 115470"/>
          </a:avLst>
        </a:prstGeom>
      </dgm:spPr>
      <dgm:t>
        <a:bodyPr/>
        <a:lstStyle/>
        <a:p>
          <a:endParaRPr lang="en-GB"/>
        </a:p>
      </dgm:t>
    </dgm:pt>
  </dgm:ptLst>
  <dgm:cxnLst>
    <dgm:cxn modelId="{26B3C194-54CA-4E7B-B739-8680D00E9AAA}" type="presOf" srcId="{A8270FD4-6060-4DF0-9EF3-6DE91D8766EB}" destId="{AB75EC87-A06D-4FA8-9E4D-55D1E3C2B191}" srcOrd="0" destOrd="0" presId="urn:microsoft.com/office/officeart/2011/layout/HexagonRadial"/>
    <dgm:cxn modelId="{58A762F4-961C-415B-B638-8D1C0651A94E}" srcId="{419D1060-8812-415E-9FAA-D74CE26A7B16}" destId="{8694B3D4-15B3-4876-8894-7E29203112F4}" srcOrd="0" destOrd="0" parTransId="{012AA5F2-22E7-4EC0-A7E5-824D5A4EEC45}" sibTransId="{AA2C2F74-3626-4A31-ADBE-D80530B94E93}"/>
    <dgm:cxn modelId="{66C78C39-8275-4B5E-B545-A22DB354AF5B}" type="presOf" srcId="{419D1060-8812-415E-9FAA-D74CE26A7B16}" destId="{3D966196-9E7B-4597-815F-3C783A296939}" srcOrd="0" destOrd="0" presId="urn:microsoft.com/office/officeart/2011/layout/HexagonRadial"/>
    <dgm:cxn modelId="{778F03BD-F5A5-4E54-802E-DE896C8E2963}" srcId="{8694B3D4-15B3-4876-8894-7E29203112F4}" destId="{71528B15-C36F-4181-A655-BBF143243BA2}" srcOrd="5" destOrd="0" parTransId="{1CEF1496-AFF1-4125-A4D7-F126F1994F3D}" sibTransId="{E202EB39-0A54-42FC-B27C-EA56C44B9286}"/>
    <dgm:cxn modelId="{F29590E4-9628-409F-8183-E7E3F8122371}" srcId="{8694B3D4-15B3-4876-8894-7E29203112F4}" destId="{ED0F09EE-8D00-4237-B324-EC416B187E0A}" srcOrd="3" destOrd="0" parTransId="{10594472-6D6E-4DC0-8FA8-E406B63DB9FA}" sibTransId="{4D1800A9-6487-4AD5-A0E7-040002929537}"/>
    <dgm:cxn modelId="{8373F3C0-46B3-4BC7-9D4A-5F07492CDB78}" type="presOf" srcId="{8694B3D4-15B3-4876-8894-7E29203112F4}" destId="{977297E1-745F-4C8A-9AA2-1604AFE5AA37}" srcOrd="0" destOrd="0" presId="urn:microsoft.com/office/officeart/2011/layout/HexagonRadial"/>
    <dgm:cxn modelId="{0FC7C3A7-9D68-44F1-8628-F6C6BC4D7BFC}" type="presOf" srcId="{71528B15-C36F-4181-A655-BBF143243BA2}" destId="{6A631FE5-9E37-4939-B908-593E90636730}" srcOrd="0" destOrd="0" presId="urn:microsoft.com/office/officeart/2011/layout/HexagonRadial"/>
    <dgm:cxn modelId="{7F571ABA-ADF6-4F1B-A3BC-096769AEF6E4}" srcId="{8694B3D4-15B3-4876-8894-7E29203112F4}" destId="{A8270FD4-6060-4DF0-9EF3-6DE91D8766EB}" srcOrd="0" destOrd="0" parTransId="{30EF1247-BD7A-4018-8D23-7277E016C838}" sibTransId="{61A0CA38-34A5-433F-82B0-F667AE711EEE}"/>
    <dgm:cxn modelId="{ED678D4A-D990-4EC2-8D77-77B71CE0DB18}" srcId="{8694B3D4-15B3-4876-8894-7E29203112F4}" destId="{8656D30D-B313-49F7-A0DB-5842AB1A1B32}" srcOrd="2" destOrd="0" parTransId="{2CCB68B0-FBBA-4A88-B63A-9F466D4B9AC8}" sibTransId="{74D7ABD4-DF83-4523-A823-1FF94599655A}"/>
    <dgm:cxn modelId="{5839E715-7A0C-4E54-B57A-31B81F18D6A4}" type="presOf" srcId="{ED0F09EE-8D00-4237-B324-EC416B187E0A}" destId="{312D71BA-9D2D-4A1D-8407-8F1DCCF3DE48}" srcOrd="0" destOrd="0" presId="urn:microsoft.com/office/officeart/2011/layout/HexagonRadial"/>
    <dgm:cxn modelId="{EF585905-06A1-46D7-9E65-FBA00B3DB7F4}" type="presOf" srcId="{8656D30D-B313-49F7-A0DB-5842AB1A1B32}" destId="{2DC507B2-7A7B-4773-A2BE-E6CB1DA953CA}" srcOrd="0" destOrd="0" presId="urn:microsoft.com/office/officeart/2011/layout/HexagonRadial"/>
    <dgm:cxn modelId="{C47AEE2A-29DF-496D-A09F-7D5DAAAB5350}" srcId="{8694B3D4-15B3-4876-8894-7E29203112F4}" destId="{6D57650B-E2C7-474E-8A5D-16FAD36E6B8B}" srcOrd="4" destOrd="0" parTransId="{AA58C518-D8FC-4669-8638-1BEE087EF629}" sibTransId="{CD227FB3-8A7D-4D84-A869-E2BEC193F074}"/>
    <dgm:cxn modelId="{36D50286-C390-4D05-B404-AEEB67AFBF1F}" srcId="{8694B3D4-15B3-4876-8894-7E29203112F4}" destId="{AB844F77-7CA4-4F8C-9188-732755A1A262}" srcOrd="1" destOrd="0" parTransId="{73C7F1C4-33A4-4930-A4FF-51ECA0B87566}" sibTransId="{52FEBA78-0223-4140-AC13-FE89B27DEA94}"/>
    <dgm:cxn modelId="{92680C28-8262-445E-95BE-DA174CB3BF4A}" type="presOf" srcId="{AB844F77-7CA4-4F8C-9188-732755A1A262}" destId="{C523321E-3B13-4A0F-BCED-775BFEA0431E}" srcOrd="0" destOrd="0" presId="urn:microsoft.com/office/officeart/2011/layout/HexagonRadial"/>
    <dgm:cxn modelId="{C6191741-27E6-4828-8510-B2886FCE358D}" type="presOf" srcId="{6D57650B-E2C7-474E-8A5D-16FAD36E6B8B}" destId="{350464C9-D555-42AC-9D3E-7960BCB4EB1A}" srcOrd="0" destOrd="0" presId="urn:microsoft.com/office/officeart/2011/layout/HexagonRadial"/>
    <dgm:cxn modelId="{5D3E0EF8-8FDA-4CEE-971F-18208DC95C5F}" type="presParOf" srcId="{3D966196-9E7B-4597-815F-3C783A296939}" destId="{977297E1-745F-4C8A-9AA2-1604AFE5AA37}" srcOrd="0" destOrd="0" presId="urn:microsoft.com/office/officeart/2011/layout/HexagonRadial"/>
    <dgm:cxn modelId="{EF494F35-29FD-4041-AD9C-EB9B6A2DE697}" type="presParOf" srcId="{3D966196-9E7B-4597-815F-3C783A296939}" destId="{D2FEFD08-2569-4853-962B-6CA079C88B01}" srcOrd="1" destOrd="0" presId="urn:microsoft.com/office/officeart/2011/layout/HexagonRadial"/>
    <dgm:cxn modelId="{347F24B4-7971-4BE1-B0A5-CA822811ECFD}" type="presParOf" srcId="{D2FEFD08-2569-4853-962B-6CA079C88B01}" destId="{05499255-9E25-4D2B-B830-DC8E76BFDE0C}" srcOrd="0" destOrd="0" presId="urn:microsoft.com/office/officeart/2011/layout/HexagonRadial"/>
    <dgm:cxn modelId="{CC85CBC8-F531-43E8-B8F3-0C755DAFEA30}" type="presParOf" srcId="{3D966196-9E7B-4597-815F-3C783A296939}" destId="{AB75EC87-A06D-4FA8-9E4D-55D1E3C2B191}" srcOrd="2" destOrd="0" presId="urn:microsoft.com/office/officeart/2011/layout/HexagonRadial"/>
    <dgm:cxn modelId="{879E56B3-A6DC-4B77-A92C-3142BA0492D5}" type="presParOf" srcId="{3D966196-9E7B-4597-815F-3C783A296939}" destId="{222EFF03-1383-4621-A24B-E7170C82B57B}" srcOrd="3" destOrd="0" presId="urn:microsoft.com/office/officeart/2011/layout/HexagonRadial"/>
    <dgm:cxn modelId="{0E8696CC-8722-4CD8-ABFA-0F444D5048BA}" type="presParOf" srcId="{222EFF03-1383-4621-A24B-E7170C82B57B}" destId="{AD0C304A-7D2A-417E-8F14-E514599E7629}" srcOrd="0" destOrd="0" presId="urn:microsoft.com/office/officeart/2011/layout/HexagonRadial"/>
    <dgm:cxn modelId="{5C659803-964C-48E6-9F33-C1B31673237A}" type="presParOf" srcId="{3D966196-9E7B-4597-815F-3C783A296939}" destId="{C523321E-3B13-4A0F-BCED-775BFEA0431E}" srcOrd="4" destOrd="0" presId="urn:microsoft.com/office/officeart/2011/layout/HexagonRadial"/>
    <dgm:cxn modelId="{2EA97216-F2C6-4AE9-A493-4497442E44CC}" type="presParOf" srcId="{3D966196-9E7B-4597-815F-3C783A296939}" destId="{AB882A87-F106-459C-8F53-BC09342DD685}" srcOrd="5" destOrd="0" presId="urn:microsoft.com/office/officeart/2011/layout/HexagonRadial"/>
    <dgm:cxn modelId="{2BCC422D-C54D-4D6D-A501-4D6B1931E3AF}" type="presParOf" srcId="{AB882A87-F106-459C-8F53-BC09342DD685}" destId="{847D26FE-AF69-426B-8B12-C0D103041BC1}" srcOrd="0" destOrd="0" presId="urn:microsoft.com/office/officeart/2011/layout/HexagonRadial"/>
    <dgm:cxn modelId="{EC480F36-27F6-422F-9CE2-FE4AD69D0005}" type="presParOf" srcId="{3D966196-9E7B-4597-815F-3C783A296939}" destId="{2DC507B2-7A7B-4773-A2BE-E6CB1DA953CA}" srcOrd="6" destOrd="0" presId="urn:microsoft.com/office/officeart/2011/layout/HexagonRadial"/>
    <dgm:cxn modelId="{9B3C03D1-A5D5-4BAD-A1C3-9E1ABCDE0668}" type="presParOf" srcId="{3D966196-9E7B-4597-815F-3C783A296939}" destId="{068943E7-9333-4A8C-8AEA-5CC2BAA721EC}" srcOrd="7" destOrd="0" presId="urn:microsoft.com/office/officeart/2011/layout/HexagonRadial"/>
    <dgm:cxn modelId="{1C6D911D-75BF-4F77-A3D5-813B28576516}" type="presParOf" srcId="{068943E7-9333-4A8C-8AEA-5CC2BAA721EC}" destId="{73E41519-C50A-4A9D-82E1-BEBA41147A1A}" srcOrd="0" destOrd="0" presId="urn:microsoft.com/office/officeart/2011/layout/HexagonRadial"/>
    <dgm:cxn modelId="{FE5B4BEA-CC6A-4192-BD0D-5DE6668C911A}" type="presParOf" srcId="{3D966196-9E7B-4597-815F-3C783A296939}" destId="{312D71BA-9D2D-4A1D-8407-8F1DCCF3DE48}" srcOrd="8" destOrd="0" presId="urn:microsoft.com/office/officeart/2011/layout/HexagonRadial"/>
    <dgm:cxn modelId="{E89DBF3F-5A77-4FF5-928B-2F2E68E59FEC}" type="presParOf" srcId="{3D966196-9E7B-4597-815F-3C783A296939}" destId="{65C59163-ABAE-4011-B422-A36DC16CF47A}" srcOrd="9" destOrd="0" presId="urn:microsoft.com/office/officeart/2011/layout/HexagonRadial"/>
    <dgm:cxn modelId="{B2E1894E-CC3C-4F2C-92D4-74EEF49636A5}" type="presParOf" srcId="{65C59163-ABAE-4011-B422-A36DC16CF47A}" destId="{C1623E16-6B06-4C46-99A1-94C99701BC44}" srcOrd="0" destOrd="0" presId="urn:microsoft.com/office/officeart/2011/layout/HexagonRadial"/>
    <dgm:cxn modelId="{BC1B1C29-16C4-4279-AAA5-9F4FDE154000}" type="presParOf" srcId="{3D966196-9E7B-4597-815F-3C783A296939}" destId="{350464C9-D555-42AC-9D3E-7960BCB4EB1A}" srcOrd="10" destOrd="0" presId="urn:microsoft.com/office/officeart/2011/layout/HexagonRadial"/>
    <dgm:cxn modelId="{09F55FFC-63CD-4089-A97F-B3ACD8E9A943}" type="presParOf" srcId="{3D966196-9E7B-4597-815F-3C783A296939}" destId="{FF8582CB-6D54-406F-9C9C-2637DA82FDF9}" srcOrd="11" destOrd="0" presId="urn:microsoft.com/office/officeart/2011/layout/HexagonRadial"/>
    <dgm:cxn modelId="{65EF7247-31B7-44F9-919D-C7880F773E3A}" type="presParOf" srcId="{FF8582CB-6D54-406F-9C9C-2637DA82FDF9}" destId="{68426A68-DF6C-4D59-B8F9-4A567D75658C}" srcOrd="0" destOrd="0" presId="urn:microsoft.com/office/officeart/2011/layout/HexagonRadial"/>
    <dgm:cxn modelId="{E3A4E03E-5C36-4DC0-898A-31E8F11BBCA8}" type="presParOf" srcId="{3D966196-9E7B-4597-815F-3C783A296939}" destId="{6A631FE5-9E37-4939-B908-593E90636730}"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419D1060-8812-415E-9FAA-D74CE26A7B16}" type="doc">
      <dgm:prSet loTypeId="urn:microsoft.com/office/officeart/2011/layout/HexagonRadial" loCatId="cycle" qsTypeId="urn:microsoft.com/office/officeart/2005/8/quickstyle/simple1" qsCatId="simple" csTypeId="urn:microsoft.com/office/officeart/2005/8/colors/colorful4" csCatId="colorful" phldr="1"/>
      <dgm:spPr/>
      <dgm:t>
        <a:bodyPr/>
        <a:lstStyle/>
        <a:p>
          <a:endParaRPr lang="en-GB"/>
        </a:p>
      </dgm:t>
    </dgm:pt>
    <dgm:pt modelId="{8694B3D4-15B3-4876-8894-7E29203112F4}">
      <dgm:prSet phldrT="[Text]"/>
      <dgm:spPr>
        <a:xfrm>
          <a:off x="2548210" y="1711885"/>
          <a:ext cx="2175880" cy="1882224"/>
        </a:xfrm>
        <a:solidFill>
          <a:srgbClr val="6600FF"/>
        </a:solidFill>
      </dgm:spPr>
      <dgm:t>
        <a:bodyPr/>
        <a:lstStyle/>
        <a:p>
          <a:endParaRPr lang="en-GB" b="1" dirty="0" smtClean="0">
            <a:latin typeface="Calibri"/>
            <a:ea typeface="+mn-ea"/>
            <a:cs typeface="+mn-cs"/>
          </a:endParaRPr>
        </a:p>
        <a:p>
          <a:r>
            <a:rPr lang="en-GB" b="1" dirty="0" smtClean="0">
              <a:latin typeface="Calibri"/>
              <a:ea typeface="+mn-ea"/>
              <a:cs typeface="+mn-cs"/>
            </a:rPr>
            <a:t>Your business needs</a:t>
          </a:r>
        </a:p>
        <a:p>
          <a:endParaRPr lang="en-GB" dirty="0">
            <a:latin typeface="Calibri"/>
            <a:ea typeface="+mn-ea"/>
            <a:cs typeface="+mn-cs"/>
          </a:endParaRPr>
        </a:p>
      </dgm:t>
    </dgm:pt>
    <dgm:pt modelId="{012AA5F2-22E7-4EC0-A7E5-824D5A4EEC45}" type="parTrans" cxnId="{58A762F4-961C-415B-B638-8D1C0651A94E}">
      <dgm:prSet/>
      <dgm:spPr/>
      <dgm:t>
        <a:bodyPr/>
        <a:lstStyle/>
        <a:p>
          <a:endParaRPr lang="en-GB"/>
        </a:p>
      </dgm:t>
    </dgm:pt>
    <dgm:pt modelId="{AA2C2F74-3626-4A31-ADBE-D80530B94E93}" type="sibTrans" cxnId="{58A762F4-961C-415B-B638-8D1C0651A94E}">
      <dgm:prSet/>
      <dgm:spPr/>
      <dgm:t>
        <a:bodyPr/>
        <a:lstStyle/>
        <a:p>
          <a:endParaRPr lang="en-GB"/>
        </a:p>
      </dgm:t>
    </dgm:pt>
    <dgm:pt modelId="{A8270FD4-6060-4DF0-9EF3-6DE91D8766EB}">
      <dgm:prSet phldrT="[Text]"/>
      <dgm:spPr>
        <a:xfrm>
          <a:off x="2748640" y="0"/>
          <a:ext cx="1783118" cy="1542607"/>
        </a:xfrm>
      </dgm:spPr>
      <dgm:t>
        <a:bodyPr/>
        <a:lstStyle/>
        <a:p>
          <a:r>
            <a:rPr lang="en-GB" dirty="0" smtClean="0">
              <a:latin typeface="Calibri"/>
              <a:ea typeface="+mn-ea"/>
              <a:cs typeface="+mn-cs"/>
            </a:rPr>
            <a:t>Projects</a:t>
          </a:r>
          <a:br>
            <a:rPr lang="en-GB" dirty="0" smtClean="0">
              <a:latin typeface="Calibri"/>
              <a:ea typeface="+mn-ea"/>
              <a:cs typeface="+mn-cs"/>
            </a:rPr>
          </a:br>
          <a:r>
            <a:rPr lang="en-GB" dirty="0" smtClean="0">
              <a:latin typeface="Calibri"/>
              <a:ea typeface="+mn-ea"/>
              <a:cs typeface="+mn-cs"/>
            </a:rPr>
            <a:t>Placements</a:t>
          </a:r>
          <a:br>
            <a:rPr lang="en-GB" dirty="0" smtClean="0">
              <a:latin typeface="Calibri"/>
              <a:ea typeface="+mn-ea"/>
              <a:cs typeface="+mn-cs"/>
            </a:rPr>
          </a:br>
          <a:r>
            <a:rPr lang="en-GB" dirty="0" smtClean="0">
              <a:latin typeface="Calibri"/>
              <a:ea typeface="+mn-ea"/>
              <a:cs typeface="+mn-cs"/>
            </a:rPr>
            <a:t>Internships</a:t>
          </a:r>
          <a:endParaRPr lang="en-GB" dirty="0">
            <a:latin typeface="Calibri"/>
            <a:ea typeface="+mn-ea"/>
            <a:cs typeface="+mn-cs"/>
          </a:endParaRPr>
        </a:p>
      </dgm:t>
    </dgm:pt>
    <dgm:pt modelId="{30EF1247-BD7A-4018-8D23-7277E016C838}" type="parTrans" cxnId="{7F571ABA-ADF6-4F1B-A3BC-096769AEF6E4}">
      <dgm:prSet/>
      <dgm:spPr/>
      <dgm:t>
        <a:bodyPr/>
        <a:lstStyle/>
        <a:p>
          <a:endParaRPr lang="en-GB"/>
        </a:p>
      </dgm:t>
    </dgm:pt>
    <dgm:pt modelId="{61A0CA38-34A5-433F-82B0-F667AE711EEE}" type="sibTrans" cxnId="{7F571ABA-ADF6-4F1B-A3BC-096769AEF6E4}">
      <dgm:prSet/>
      <dgm:spPr/>
      <dgm:t>
        <a:bodyPr/>
        <a:lstStyle/>
        <a:p>
          <a:endParaRPr lang="en-GB"/>
        </a:p>
      </dgm:t>
    </dgm:pt>
    <dgm:pt modelId="{71528B15-C36F-4181-A655-BBF143243BA2}">
      <dgm:prSet phldrT="[Text]"/>
      <dgm:spPr>
        <a:xfrm>
          <a:off x="1105721" y="946684"/>
          <a:ext cx="1783118" cy="1542607"/>
        </a:xfrm>
      </dgm:spPr>
      <dgm:t>
        <a:bodyPr/>
        <a:lstStyle/>
        <a:p>
          <a:r>
            <a:rPr lang="en-GB" dirty="0" smtClean="0">
              <a:latin typeface="Calibri"/>
              <a:ea typeface="+mn-ea"/>
              <a:cs typeface="+mn-cs"/>
            </a:rPr>
            <a:t>REQ of in-house training</a:t>
          </a:r>
          <a:endParaRPr lang="en-GB" dirty="0">
            <a:latin typeface="Calibri"/>
            <a:ea typeface="+mn-ea"/>
            <a:cs typeface="+mn-cs"/>
          </a:endParaRPr>
        </a:p>
      </dgm:t>
    </dgm:pt>
    <dgm:pt modelId="{1CEF1496-AFF1-4125-A4D7-F126F1994F3D}" type="parTrans" cxnId="{778F03BD-F5A5-4E54-802E-DE896C8E2963}">
      <dgm:prSet/>
      <dgm:spPr/>
      <dgm:t>
        <a:bodyPr/>
        <a:lstStyle/>
        <a:p>
          <a:endParaRPr lang="en-GB"/>
        </a:p>
      </dgm:t>
    </dgm:pt>
    <dgm:pt modelId="{E202EB39-0A54-42FC-B27C-EA56C44B9286}" type="sibTrans" cxnId="{778F03BD-F5A5-4E54-802E-DE896C8E2963}">
      <dgm:prSet/>
      <dgm:spPr/>
      <dgm:t>
        <a:bodyPr/>
        <a:lstStyle/>
        <a:p>
          <a:endParaRPr lang="en-GB"/>
        </a:p>
      </dgm:t>
    </dgm:pt>
    <dgm:pt modelId="{AB844F77-7CA4-4F8C-9188-732755A1A262}">
      <dgm:prSet phldrT="[Text]"/>
      <dgm:spPr>
        <a:xfrm>
          <a:off x="4383967" y="948806"/>
          <a:ext cx="1783118" cy="1542607"/>
        </a:xfrm>
      </dgm:spPr>
      <dgm:t>
        <a:bodyPr/>
        <a:lstStyle/>
        <a:p>
          <a:r>
            <a:rPr lang="en-GB" smtClean="0">
              <a:latin typeface="Calibri"/>
              <a:ea typeface="+mn-ea"/>
              <a:cs typeface="+mn-cs"/>
            </a:rPr>
            <a:t>Recruitment </a:t>
          </a:r>
          <a:endParaRPr lang="en-GB" dirty="0" smtClean="0">
            <a:latin typeface="Calibri"/>
            <a:ea typeface="+mn-ea"/>
            <a:cs typeface="+mn-cs"/>
          </a:endParaRPr>
        </a:p>
      </dgm:t>
    </dgm:pt>
    <dgm:pt modelId="{73C7F1C4-33A4-4930-A4FF-51ECA0B87566}" type="parTrans" cxnId="{36D50286-C390-4D05-B404-AEEB67AFBF1F}">
      <dgm:prSet/>
      <dgm:spPr/>
      <dgm:t>
        <a:bodyPr/>
        <a:lstStyle/>
        <a:p>
          <a:endParaRPr lang="en-GB"/>
        </a:p>
      </dgm:t>
    </dgm:pt>
    <dgm:pt modelId="{52FEBA78-0223-4140-AC13-FE89B27DEA94}" type="sibTrans" cxnId="{36D50286-C390-4D05-B404-AEEB67AFBF1F}">
      <dgm:prSet/>
      <dgm:spPr/>
      <dgm:t>
        <a:bodyPr/>
        <a:lstStyle/>
        <a:p>
          <a:endParaRPr lang="en-GB"/>
        </a:p>
      </dgm:t>
    </dgm:pt>
    <dgm:pt modelId="{8656D30D-B313-49F7-A0DB-5842AB1A1B32}">
      <dgm:prSet phldrT="[Text]"/>
      <dgm:spPr>
        <a:xfrm>
          <a:off x="4383967" y="2814050"/>
          <a:ext cx="1783118" cy="1542607"/>
        </a:xfrm>
      </dgm:spPr>
      <dgm:t>
        <a:bodyPr/>
        <a:lstStyle/>
        <a:p>
          <a:r>
            <a:rPr lang="en-GB" dirty="0" smtClean="0">
              <a:latin typeface="Calibri"/>
              <a:ea typeface="+mn-ea"/>
              <a:cs typeface="+mn-cs"/>
            </a:rPr>
            <a:t>Professional Development &amp; Training</a:t>
          </a:r>
          <a:endParaRPr lang="en-GB" dirty="0">
            <a:latin typeface="Calibri"/>
            <a:ea typeface="+mn-ea"/>
            <a:cs typeface="+mn-cs"/>
          </a:endParaRPr>
        </a:p>
      </dgm:t>
    </dgm:pt>
    <dgm:pt modelId="{2CCB68B0-FBBA-4A88-B63A-9F466D4B9AC8}" type="parTrans" cxnId="{ED678D4A-D990-4EC2-8D77-77B71CE0DB18}">
      <dgm:prSet/>
      <dgm:spPr/>
      <dgm:t>
        <a:bodyPr/>
        <a:lstStyle/>
        <a:p>
          <a:endParaRPr lang="en-GB"/>
        </a:p>
      </dgm:t>
    </dgm:pt>
    <dgm:pt modelId="{74D7ABD4-DF83-4523-A823-1FF94599655A}" type="sibTrans" cxnId="{ED678D4A-D990-4EC2-8D77-77B71CE0DB18}">
      <dgm:prSet/>
      <dgm:spPr/>
      <dgm:t>
        <a:bodyPr/>
        <a:lstStyle/>
        <a:p>
          <a:endParaRPr lang="en-GB"/>
        </a:p>
      </dgm:t>
    </dgm:pt>
    <dgm:pt modelId="{ED0F09EE-8D00-4237-B324-EC416B187E0A}">
      <dgm:prSet phldrT="[Text]"/>
      <dgm:spPr>
        <a:xfrm>
          <a:off x="2748640" y="3763918"/>
          <a:ext cx="1783118" cy="1542607"/>
        </a:xfrm>
        <a:solidFill>
          <a:srgbClr val="9999FF"/>
        </a:solidFill>
      </dgm:spPr>
      <dgm:t>
        <a:bodyPr/>
        <a:lstStyle/>
        <a:p>
          <a:r>
            <a:rPr lang="en-GB" dirty="0" smtClean="0">
              <a:latin typeface="Calibri"/>
              <a:ea typeface="+mn-ea"/>
              <a:cs typeface="+mn-cs"/>
            </a:rPr>
            <a:t>Funding &amp; Grants</a:t>
          </a:r>
          <a:endParaRPr lang="en-GB" dirty="0">
            <a:latin typeface="Calibri"/>
            <a:ea typeface="+mn-ea"/>
            <a:cs typeface="+mn-cs"/>
          </a:endParaRPr>
        </a:p>
      </dgm:t>
    </dgm:pt>
    <dgm:pt modelId="{10594472-6D6E-4DC0-8FA8-E406B63DB9FA}" type="parTrans" cxnId="{F29590E4-9628-409F-8183-E7E3F8122371}">
      <dgm:prSet/>
      <dgm:spPr/>
      <dgm:t>
        <a:bodyPr/>
        <a:lstStyle/>
        <a:p>
          <a:endParaRPr lang="en-GB"/>
        </a:p>
      </dgm:t>
    </dgm:pt>
    <dgm:pt modelId="{4D1800A9-6487-4AD5-A0E7-040002929537}" type="sibTrans" cxnId="{F29590E4-9628-409F-8183-E7E3F8122371}">
      <dgm:prSet/>
      <dgm:spPr/>
      <dgm:t>
        <a:bodyPr/>
        <a:lstStyle/>
        <a:p>
          <a:endParaRPr lang="en-GB"/>
        </a:p>
      </dgm:t>
    </dgm:pt>
    <dgm:pt modelId="{6D57650B-E2C7-474E-8A5D-16FAD36E6B8B}">
      <dgm:prSet phldrT="[Text]"/>
      <dgm:spPr>
        <a:xfrm>
          <a:off x="1105721" y="2815112"/>
          <a:ext cx="1783118" cy="1542607"/>
        </a:xfrm>
      </dgm:spPr>
      <dgm:t>
        <a:bodyPr/>
        <a:lstStyle/>
        <a:p>
          <a:r>
            <a:rPr lang="en-GB" smtClean="0">
              <a:latin typeface="Calibri"/>
              <a:ea typeface="+mn-ea"/>
              <a:cs typeface="+mn-cs"/>
            </a:rPr>
            <a:t>Collaborative Research &amp; Consultancy</a:t>
          </a:r>
          <a:endParaRPr lang="en-GB" dirty="0">
            <a:latin typeface="Calibri"/>
            <a:ea typeface="+mn-ea"/>
            <a:cs typeface="+mn-cs"/>
          </a:endParaRPr>
        </a:p>
      </dgm:t>
    </dgm:pt>
    <dgm:pt modelId="{AA58C518-D8FC-4669-8638-1BEE087EF629}" type="parTrans" cxnId="{C47AEE2A-29DF-496D-A09F-7D5DAAAB5350}">
      <dgm:prSet/>
      <dgm:spPr/>
      <dgm:t>
        <a:bodyPr/>
        <a:lstStyle/>
        <a:p>
          <a:endParaRPr lang="en-GB"/>
        </a:p>
      </dgm:t>
    </dgm:pt>
    <dgm:pt modelId="{CD227FB3-8A7D-4D84-A869-E2BEC193F074}" type="sibTrans" cxnId="{C47AEE2A-29DF-496D-A09F-7D5DAAAB5350}">
      <dgm:prSet/>
      <dgm:spPr/>
      <dgm:t>
        <a:bodyPr/>
        <a:lstStyle/>
        <a:p>
          <a:endParaRPr lang="en-GB"/>
        </a:p>
      </dgm:t>
    </dgm:pt>
    <dgm:pt modelId="{3D966196-9E7B-4597-815F-3C783A296939}" type="pres">
      <dgm:prSet presAssocID="{419D1060-8812-415E-9FAA-D74CE26A7B16}" presName="Name0" presStyleCnt="0">
        <dgm:presLayoutVars>
          <dgm:chMax val="1"/>
          <dgm:chPref val="1"/>
          <dgm:dir/>
          <dgm:animOne val="branch"/>
          <dgm:animLvl val="lvl"/>
        </dgm:presLayoutVars>
      </dgm:prSet>
      <dgm:spPr/>
      <dgm:t>
        <a:bodyPr/>
        <a:lstStyle/>
        <a:p>
          <a:endParaRPr lang="en-GB"/>
        </a:p>
      </dgm:t>
    </dgm:pt>
    <dgm:pt modelId="{977297E1-745F-4C8A-9AA2-1604AFE5AA37}" type="pres">
      <dgm:prSet presAssocID="{8694B3D4-15B3-4876-8894-7E29203112F4}" presName="Parent" presStyleLbl="node0" presStyleIdx="0" presStyleCnt="1">
        <dgm:presLayoutVars>
          <dgm:chMax val="6"/>
          <dgm:chPref val="6"/>
        </dgm:presLayoutVars>
      </dgm:prSet>
      <dgm:spPr>
        <a:prstGeom prst="hexagon">
          <a:avLst>
            <a:gd name="adj" fmla="val 28570"/>
            <a:gd name="vf" fmla="val 115470"/>
          </a:avLst>
        </a:prstGeom>
      </dgm:spPr>
      <dgm:t>
        <a:bodyPr/>
        <a:lstStyle/>
        <a:p>
          <a:endParaRPr lang="en-GB"/>
        </a:p>
      </dgm:t>
    </dgm:pt>
    <dgm:pt modelId="{D2FEFD08-2569-4853-962B-6CA079C88B01}" type="pres">
      <dgm:prSet presAssocID="{A8270FD4-6060-4DF0-9EF3-6DE91D8766EB}" presName="Accent1" presStyleCnt="0"/>
      <dgm:spPr/>
      <dgm:t>
        <a:bodyPr/>
        <a:lstStyle/>
        <a:p>
          <a:endParaRPr lang="en-GB"/>
        </a:p>
      </dgm:t>
    </dgm:pt>
    <dgm:pt modelId="{05499255-9E25-4D2B-B830-DC8E76BFDE0C}" type="pres">
      <dgm:prSet presAssocID="{A8270FD4-6060-4DF0-9EF3-6DE91D8766EB}" presName="Accent" presStyleLbl="bgShp" presStyleIdx="0" presStyleCnt="6"/>
      <dgm:spPr/>
      <dgm:t>
        <a:bodyPr/>
        <a:lstStyle/>
        <a:p>
          <a:endParaRPr lang="en-GB"/>
        </a:p>
      </dgm:t>
    </dgm:pt>
    <dgm:pt modelId="{AB75EC87-A06D-4FA8-9E4D-55D1E3C2B191}" type="pres">
      <dgm:prSet presAssocID="{A8270FD4-6060-4DF0-9EF3-6DE91D8766EB}" presName="Child1" presStyleLbl="node1" presStyleIdx="0" presStyleCnt="6" custLinFactNeighborX="2667" custLinFactNeighborY="-8600">
        <dgm:presLayoutVars>
          <dgm:chMax val="0"/>
          <dgm:chPref val="0"/>
          <dgm:bulletEnabled val="1"/>
        </dgm:presLayoutVars>
      </dgm:prSet>
      <dgm:spPr>
        <a:prstGeom prst="hexagon">
          <a:avLst>
            <a:gd name="adj" fmla="val 28570"/>
            <a:gd name="vf" fmla="val 115470"/>
          </a:avLst>
        </a:prstGeom>
      </dgm:spPr>
      <dgm:t>
        <a:bodyPr/>
        <a:lstStyle/>
        <a:p>
          <a:endParaRPr lang="en-GB"/>
        </a:p>
      </dgm:t>
    </dgm:pt>
    <dgm:pt modelId="{222EFF03-1383-4621-A24B-E7170C82B57B}" type="pres">
      <dgm:prSet presAssocID="{AB844F77-7CA4-4F8C-9188-732755A1A262}" presName="Accent2" presStyleCnt="0"/>
      <dgm:spPr/>
      <dgm:t>
        <a:bodyPr/>
        <a:lstStyle/>
        <a:p>
          <a:endParaRPr lang="en-GB"/>
        </a:p>
      </dgm:t>
    </dgm:pt>
    <dgm:pt modelId="{AD0C304A-7D2A-417E-8F14-E514599E7629}" type="pres">
      <dgm:prSet presAssocID="{AB844F77-7CA4-4F8C-9188-732755A1A262}" presName="Accent" presStyleLbl="bgShp" presStyleIdx="1" presStyleCnt="6"/>
      <dgm:spPr>
        <a:xfrm>
          <a:off x="3910729" y="811367"/>
          <a:ext cx="820953" cy="707359"/>
        </a:xfrm>
        <a:prstGeom prst="hexagon">
          <a:avLst>
            <a:gd name="adj" fmla="val 28900"/>
            <a:gd name="vf" fmla="val 115470"/>
          </a:avLst>
        </a:prstGeom>
      </dgm:spPr>
      <dgm:t>
        <a:bodyPr/>
        <a:lstStyle/>
        <a:p>
          <a:endParaRPr lang="en-GB"/>
        </a:p>
      </dgm:t>
    </dgm:pt>
    <dgm:pt modelId="{C523321E-3B13-4A0F-BCED-775BFEA0431E}" type="pres">
      <dgm:prSet presAssocID="{AB844F77-7CA4-4F8C-9188-732755A1A262}" presName="Child2" presStyleLbl="node1" presStyleIdx="1" presStyleCnt="6">
        <dgm:presLayoutVars>
          <dgm:chMax val="0"/>
          <dgm:chPref val="0"/>
          <dgm:bulletEnabled val="1"/>
        </dgm:presLayoutVars>
      </dgm:prSet>
      <dgm:spPr>
        <a:prstGeom prst="hexagon">
          <a:avLst>
            <a:gd name="adj" fmla="val 28570"/>
            <a:gd name="vf" fmla="val 115470"/>
          </a:avLst>
        </a:prstGeom>
      </dgm:spPr>
      <dgm:t>
        <a:bodyPr/>
        <a:lstStyle/>
        <a:p>
          <a:endParaRPr lang="en-GB"/>
        </a:p>
      </dgm:t>
    </dgm:pt>
    <dgm:pt modelId="{AB882A87-F106-459C-8F53-BC09342DD685}" type="pres">
      <dgm:prSet presAssocID="{8656D30D-B313-49F7-A0DB-5842AB1A1B32}" presName="Accent3" presStyleCnt="0"/>
      <dgm:spPr/>
      <dgm:t>
        <a:bodyPr/>
        <a:lstStyle/>
        <a:p>
          <a:endParaRPr lang="en-GB"/>
        </a:p>
      </dgm:t>
    </dgm:pt>
    <dgm:pt modelId="{847D26FE-AF69-426B-8B12-C0D103041BC1}" type="pres">
      <dgm:prSet presAssocID="{8656D30D-B313-49F7-A0DB-5842AB1A1B32}" presName="Accent" presStyleLbl="bgShp" presStyleIdx="2" presStyleCnt="6"/>
      <dgm:spPr>
        <a:xfrm>
          <a:off x="4868845" y="2133754"/>
          <a:ext cx="820953" cy="707359"/>
        </a:xfrm>
        <a:prstGeom prst="hexagon">
          <a:avLst>
            <a:gd name="adj" fmla="val 28900"/>
            <a:gd name="vf" fmla="val 115470"/>
          </a:avLst>
        </a:prstGeom>
      </dgm:spPr>
      <dgm:t>
        <a:bodyPr/>
        <a:lstStyle/>
        <a:p>
          <a:endParaRPr lang="en-GB"/>
        </a:p>
      </dgm:t>
    </dgm:pt>
    <dgm:pt modelId="{2DC507B2-7A7B-4773-A2BE-E6CB1DA953CA}" type="pres">
      <dgm:prSet presAssocID="{8656D30D-B313-49F7-A0DB-5842AB1A1B32}" presName="Child3" presStyleLbl="node1" presStyleIdx="2" presStyleCnt="6">
        <dgm:presLayoutVars>
          <dgm:chMax val="0"/>
          <dgm:chPref val="0"/>
          <dgm:bulletEnabled val="1"/>
        </dgm:presLayoutVars>
      </dgm:prSet>
      <dgm:spPr>
        <a:prstGeom prst="hexagon">
          <a:avLst>
            <a:gd name="adj" fmla="val 28570"/>
            <a:gd name="vf" fmla="val 115470"/>
          </a:avLst>
        </a:prstGeom>
      </dgm:spPr>
      <dgm:t>
        <a:bodyPr/>
        <a:lstStyle/>
        <a:p>
          <a:endParaRPr lang="en-GB"/>
        </a:p>
      </dgm:t>
    </dgm:pt>
    <dgm:pt modelId="{068943E7-9333-4A8C-8AEA-5CC2BAA721EC}" type="pres">
      <dgm:prSet presAssocID="{ED0F09EE-8D00-4237-B324-EC416B187E0A}" presName="Accent4" presStyleCnt="0"/>
      <dgm:spPr/>
      <dgm:t>
        <a:bodyPr/>
        <a:lstStyle/>
        <a:p>
          <a:endParaRPr lang="en-GB"/>
        </a:p>
      </dgm:t>
    </dgm:pt>
    <dgm:pt modelId="{73E41519-C50A-4A9D-82E1-BEBA41147A1A}" type="pres">
      <dgm:prSet presAssocID="{ED0F09EE-8D00-4237-B324-EC416B187E0A}" presName="Accent" presStyleLbl="bgShp" presStyleIdx="3" presStyleCnt="6"/>
      <dgm:spPr>
        <a:xfrm>
          <a:off x="4203276" y="3626479"/>
          <a:ext cx="820953" cy="707359"/>
        </a:xfrm>
        <a:prstGeom prst="hexagon">
          <a:avLst>
            <a:gd name="adj" fmla="val 28900"/>
            <a:gd name="vf" fmla="val 115470"/>
          </a:avLst>
        </a:prstGeom>
      </dgm:spPr>
      <dgm:t>
        <a:bodyPr/>
        <a:lstStyle/>
        <a:p>
          <a:endParaRPr lang="en-GB"/>
        </a:p>
      </dgm:t>
    </dgm:pt>
    <dgm:pt modelId="{312D71BA-9D2D-4A1D-8407-8F1DCCF3DE48}" type="pres">
      <dgm:prSet presAssocID="{ED0F09EE-8D00-4237-B324-EC416B187E0A}" presName="Child4" presStyleLbl="node1" presStyleIdx="3" presStyleCnt="6">
        <dgm:presLayoutVars>
          <dgm:chMax val="0"/>
          <dgm:chPref val="0"/>
          <dgm:bulletEnabled val="1"/>
        </dgm:presLayoutVars>
      </dgm:prSet>
      <dgm:spPr>
        <a:prstGeom prst="hexagon">
          <a:avLst>
            <a:gd name="adj" fmla="val 28570"/>
            <a:gd name="vf" fmla="val 115470"/>
          </a:avLst>
        </a:prstGeom>
      </dgm:spPr>
      <dgm:t>
        <a:bodyPr/>
        <a:lstStyle/>
        <a:p>
          <a:endParaRPr lang="en-GB"/>
        </a:p>
      </dgm:t>
    </dgm:pt>
    <dgm:pt modelId="{65C59163-ABAE-4011-B422-A36DC16CF47A}" type="pres">
      <dgm:prSet presAssocID="{6D57650B-E2C7-474E-8A5D-16FAD36E6B8B}" presName="Accent5" presStyleCnt="0"/>
      <dgm:spPr/>
      <dgm:t>
        <a:bodyPr/>
        <a:lstStyle/>
        <a:p>
          <a:endParaRPr lang="en-GB"/>
        </a:p>
      </dgm:t>
    </dgm:pt>
    <dgm:pt modelId="{C1623E16-6B06-4C46-99A1-94C99701BC44}" type="pres">
      <dgm:prSet presAssocID="{6D57650B-E2C7-474E-8A5D-16FAD36E6B8B}" presName="Accent" presStyleLbl="bgShp" presStyleIdx="4" presStyleCnt="6"/>
      <dgm:spPr>
        <a:xfrm>
          <a:off x="2552259" y="3781430"/>
          <a:ext cx="820953" cy="707359"/>
        </a:xfrm>
        <a:prstGeom prst="hexagon">
          <a:avLst>
            <a:gd name="adj" fmla="val 28900"/>
            <a:gd name="vf" fmla="val 115470"/>
          </a:avLst>
        </a:prstGeom>
      </dgm:spPr>
      <dgm:t>
        <a:bodyPr/>
        <a:lstStyle/>
        <a:p>
          <a:endParaRPr lang="en-GB"/>
        </a:p>
      </dgm:t>
    </dgm:pt>
    <dgm:pt modelId="{350464C9-D555-42AC-9D3E-7960BCB4EB1A}" type="pres">
      <dgm:prSet presAssocID="{6D57650B-E2C7-474E-8A5D-16FAD36E6B8B}" presName="Child5" presStyleLbl="node1" presStyleIdx="4" presStyleCnt="6">
        <dgm:presLayoutVars>
          <dgm:chMax val="0"/>
          <dgm:chPref val="0"/>
          <dgm:bulletEnabled val="1"/>
        </dgm:presLayoutVars>
      </dgm:prSet>
      <dgm:spPr>
        <a:prstGeom prst="hexagon">
          <a:avLst>
            <a:gd name="adj" fmla="val 28570"/>
            <a:gd name="vf" fmla="val 115470"/>
          </a:avLst>
        </a:prstGeom>
      </dgm:spPr>
      <dgm:t>
        <a:bodyPr/>
        <a:lstStyle/>
        <a:p>
          <a:endParaRPr lang="en-GB"/>
        </a:p>
      </dgm:t>
    </dgm:pt>
    <dgm:pt modelId="{FF8582CB-6D54-406F-9C9C-2637DA82FDF9}" type="pres">
      <dgm:prSet presAssocID="{71528B15-C36F-4181-A655-BBF143243BA2}" presName="Accent6" presStyleCnt="0"/>
      <dgm:spPr/>
      <dgm:t>
        <a:bodyPr/>
        <a:lstStyle/>
        <a:p>
          <a:endParaRPr lang="en-GB"/>
        </a:p>
      </dgm:t>
    </dgm:pt>
    <dgm:pt modelId="{68426A68-DF6C-4D59-B8F9-4A567D75658C}" type="pres">
      <dgm:prSet presAssocID="{71528B15-C36F-4181-A655-BBF143243BA2}" presName="Accent" presStyleLbl="bgShp" presStyleIdx="5" presStyleCnt="6"/>
      <dgm:spPr>
        <a:xfrm>
          <a:off x="1578452" y="2459574"/>
          <a:ext cx="820953" cy="707359"/>
        </a:xfrm>
        <a:prstGeom prst="hexagon">
          <a:avLst>
            <a:gd name="adj" fmla="val 28900"/>
            <a:gd name="vf" fmla="val 115470"/>
          </a:avLst>
        </a:prstGeom>
      </dgm:spPr>
      <dgm:t>
        <a:bodyPr/>
        <a:lstStyle/>
        <a:p>
          <a:endParaRPr lang="en-GB"/>
        </a:p>
      </dgm:t>
    </dgm:pt>
    <dgm:pt modelId="{6A631FE5-9E37-4939-B908-593E90636730}" type="pres">
      <dgm:prSet presAssocID="{71528B15-C36F-4181-A655-BBF143243BA2}" presName="Child6" presStyleLbl="node1" presStyleIdx="5" presStyleCnt="6">
        <dgm:presLayoutVars>
          <dgm:chMax val="0"/>
          <dgm:chPref val="0"/>
          <dgm:bulletEnabled val="1"/>
        </dgm:presLayoutVars>
      </dgm:prSet>
      <dgm:spPr>
        <a:prstGeom prst="hexagon">
          <a:avLst>
            <a:gd name="adj" fmla="val 28570"/>
            <a:gd name="vf" fmla="val 115470"/>
          </a:avLst>
        </a:prstGeom>
      </dgm:spPr>
      <dgm:t>
        <a:bodyPr/>
        <a:lstStyle/>
        <a:p>
          <a:endParaRPr lang="en-GB"/>
        </a:p>
      </dgm:t>
    </dgm:pt>
  </dgm:ptLst>
  <dgm:cxnLst>
    <dgm:cxn modelId="{E69F5D93-7DDA-4628-BBF1-0B114B071D5A}" type="presOf" srcId="{8694B3D4-15B3-4876-8894-7E29203112F4}" destId="{977297E1-745F-4C8A-9AA2-1604AFE5AA37}" srcOrd="0" destOrd="0" presId="urn:microsoft.com/office/officeart/2011/layout/HexagonRadial"/>
    <dgm:cxn modelId="{58A762F4-961C-415B-B638-8D1C0651A94E}" srcId="{419D1060-8812-415E-9FAA-D74CE26A7B16}" destId="{8694B3D4-15B3-4876-8894-7E29203112F4}" srcOrd="0" destOrd="0" parTransId="{012AA5F2-22E7-4EC0-A7E5-824D5A4EEC45}" sibTransId="{AA2C2F74-3626-4A31-ADBE-D80530B94E93}"/>
    <dgm:cxn modelId="{AD032C64-C6E5-4E00-8084-C41CE7097BDA}" type="presOf" srcId="{8656D30D-B313-49F7-A0DB-5842AB1A1B32}" destId="{2DC507B2-7A7B-4773-A2BE-E6CB1DA953CA}" srcOrd="0" destOrd="0" presId="urn:microsoft.com/office/officeart/2011/layout/HexagonRadial"/>
    <dgm:cxn modelId="{CF88D052-3FAC-4C20-B5B4-A76F6B2E3894}" type="presOf" srcId="{71528B15-C36F-4181-A655-BBF143243BA2}" destId="{6A631FE5-9E37-4939-B908-593E90636730}" srcOrd="0" destOrd="0" presId="urn:microsoft.com/office/officeart/2011/layout/HexagonRadial"/>
    <dgm:cxn modelId="{778F03BD-F5A5-4E54-802E-DE896C8E2963}" srcId="{8694B3D4-15B3-4876-8894-7E29203112F4}" destId="{71528B15-C36F-4181-A655-BBF143243BA2}" srcOrd="5" destOrd="0" parTransId="{1CEF1496-AFF1-4125-A4D7-F126F1994F3D}" sibTransId="{E202EB39-0A54-42FC-B27C-EA56C44B9286}"/>
    <dgm:cxn modelId="{53194EB3-DCA8-4AB9-BC87-87DF699B5E38}" type="presOf" srcId="{A8270FD4-6060-4DF0-9EF3-6DE91D8766EB}" destId="{AB75EC87-A06D-4FA8-9E4D-55D1E3C2B191}" srcOrd="0" destOrd="0" presId="urn:microsoft.com/office/officeart/2011/layout/HexagonRadial"/>
    <dgm:cxn modelId="{F29590E4-9628-409F-8183-E7E3F8122371}" srcId="{8694B3D4-15B3-4876-8894-7E29203112F4}" destId="{ED0F09EE-8D00-4237-B324-EC416B187E0A}" srcOrd="3" destOrd="0" parTransId="{10594472-6D6E-4DC0-8FA8-E406B63DB9FA}" sibTransId="{4D1800A9-6487-4AD5-A0E7-040002929537}"/>
    <dgm:cxn modelId="{4936D4D2-8595-41DA-816B-8BE402F6349C}" type="presOf" srcId="{6D57650B-E2C7-474E-8A5D-16FAD36E6B8B}" destId="{350464C9-D555-42AC-9D3E-7960BCB4EB1A}" srcOrd="0" destOrd="0" presId="urn:microsoft.com/office/officeart/2011/layout/HexagonRadial"/>
    <dgm:cxn modelId="{7F571ABA-ADF6-4F1B-A3BC-096769AEF6E4}" srcId="{8694B3D4-15B3-4876-8894-7E29203112F4}" destId="{A8270FD4-6060-4DF0-9EF3-6DE91D8766EB}" srcOrd="0" destOrd="0" parTransId="{30EF1247-BD7A-4018-8D23-7277E016C838}" sibTransId="{61A0CA38-34A5-433F-82B0-F667AE711EEE}"/>
    <dgm:cxn modelId="{ED678D4A-D990-4EC2-8D77-77B71CE0DB18}" srcId="{8694B3D4-15B3-4876-8894-7E29203112F4}" destId="{8656D30D-B313-49F7-A0DB-5842AB1A1B32}" srcOrd="2" destOrd="0" parTransId="{2CCB68B0-FBBA-4A88-B63A-9F466D4B9AC8}" sibTransId="{74D7ABD4-DF83-4523-A823-1FF94599655A}"/>
    <dgm:cxn modelId="{C9560666-88FD-4C1B-86F1-53F730D3FDC0}" type="presOf" srcId="{419D1060-8812-415E-9FAA-D74CE26A7B16}" destId="{3D966196-9E7B-4597-815F-3C783A296939}" srcOrd="0" destOrd="0" presId="urn:microsoft.com/office/officeart/2011/layout/HexagonRadial"/>
    <dgm:cxn modelId="{9CE534D3-E45C-4D9A-A58C-0287A7EB5F0A}" type="presOf" srcId="{ED0F09EE-8D00-4237-B324-EC416B187E0A}" destId="{312D71BA-9D2D-4A1D-8407-8F1DCCF3DE48}" srcOrd="0" destOrd="0" presId="urn:microsoft.com/office/officeart/2011/layout/HexagonRadial"/>
    <dgm:cxn modelId="{36D50286-C390-4D05-B404-AEEB67AFBF1F}" srcId="{8694B3D4-15B3-4876-8894-7E29203112F4}" destId="{AB844F77-7CA4-4F8C-9188-732755A1A262}" srcOrd="1" destOrd="0" parTransId="{73C7F1C4-33A4-4930-A4FF-51ECA0B87566}" sibTransId="{52FEBA78-0223-4140-AC13-FE89B27DEA94}"/>
    <dgm:cxn modelId="{C47AEE2A-29DF-496D-A09F-7D5DAAAB5350}" srcId="{8694B3D4-15B3-4876-8894-7E29203112F4}" destId="{6D57650B-E2C7-474E-8A5D-16FAD36E6B8B}" srcOrd="4" destOrd="0" parTransId="{AA58C518-D8FC-4669-8638-1BEE087EF629}" sibTransId="{CD227FB3-8A7D-4D84-A869-E2BEC193F074}"/>
    <dgm:cxn modelId="{D24763AA-ECE2-4915-A0B9-49358AD4E70F}" type="presOf" srcId="{AB844F77-7CA4-4F8C-9188-732755A1A262}" destId="{C523321E-3B13-4A0F-BCED-775BFEA0431E}" srcOrd="0" destOrd="0" presId="urn:microsoft.com/office/officeart/2011/layout/HexagonRadial"/>
    <dgm:cxn modelId="{9581C87A-9439-49F3-A184-8D0223FD7D5E}" type="presParOf" srcId="{3D966196-9E7B-4597-815F-3C783A296939}" destId="{977297E1-745F-4C8A-9AA2-1604AFE5AA37}" srcOrd="0" destOrd="0" presId="urn:microsoft.com/office/officeart/2011/layout/HexagonRadial"/>
    <dgm:cxn modelId="{33A36507-F8A8-42F5-8ED9-B4868A4A8420}" type="presParOf" srcId="{3D966196-9E7B-4597-815F-3C783A296939}" destId="{D2FEFD08-2569-4853-962B-6CA079C88B01}" srcOrd="1" destOrd="0" presId="urn:microsoft.com/office/officeart/2011/layout/HexagonRadial"/>
    <dgm:cxn modelId="{B22D6A12-C3DF-4B4C-BC99-767A7E57C5F2}" type="presParOf" srcId="{D2FEFD08-2569-4853-962B-6CA079C88B01}" destId="{05499255-9E25-4D2B-B830-DC8E76BFDE0C}" srcOrd="0" destOrd="0" presId="urn:microsoft.com/office/officeart/2011/layout/HexagonRadial"/>
    <dgm:cxn modelId="{018C7032-CF83-44E6-92E9-C60626081571}" type="presParOf" srcId="{3D966196-9E7B-4597-815F-3C783A296939}" destId="{AB75EC87-A06D-4FA8-9E4D-55D1E3C2B191}" srcOrd="2" destOrd="0" presId="urn:microsoft.com/office/officeart/2011/layout/HexagonRadial"/>
    <dgm:cxn modelId="{4E5C8224-3A47-42CF-B15A-8609F22ECDDD}" type="presParOf" srcId="{3D966196-9E7B-4597-815F-3C783A296939}" destId="{222EFF03-1383-4621-A24B-E7170C82B57B}" srcOrd="3" destOrd="0" presId="urn:microsoft.com/office/officeart/2011/layout/HexagonRadial"/>
    <dgm:cxn modelId="{2242D6AF-ED29-4138-8FBE-9D9EB1027B52}" type="presParOf" srcId="{222EFF03-1383-4621-A24B-E7170C82B57B}" destId="{AD0C304A-7D2A-417E-8F14-E514599E7629}" srcOrd="0" destOrd="0" presId="urn:microsoft.com/office/officeart/2011/layout/HexagonRadial"/>
    <dgm:cxn modelId="{99ECB802-DF4A-4878-8F1E-86FB4A928339}" type="presParOf" srcId="{3D966196-9E7B-4597-815F-3C783A296939}" destId="{C523321E-3B13-4A0F-BCED-775BFEA0431E}" srcOrd="4" destOrd="0" presId="urn:microsoft.com/office/officeart/2011/layout/HexagonRadial"/>
    <dgm:cxn modelId="{370F7E75-C16A-48FD-8430-B993E8FFE341}" type="presParOf" srcId="{3D966196-9E7B-4597-815F-3C783A296939}" destId="{AB882A87-F106-459C-8F53-BC09342DD685}" srcOrd="5" destOrd="0" presId="urn:microsoft.com/office/officeart/2011/layout/HexagonRadial"/>
    <dgm:cxn modelId="{A6E02181-4DB7-4D58-8577-20391BA2A06E}" type="presParOf" srcId="{AB882A87-F106-459C-8F53-BC09342DD685}" destId="{847D26FE-AF69-426B-8B12-C0D103041BC1}" srcOrd="0" destOrd="0" presId="urn:microsoft.com/office/officeart/2011/layout/HexagonRadial"/>
    <dgm:cxn modelId="{DBDB4FF3-9554-4999-B858-BEFFC1CD6258}" type="presParOf" srcId="{3D966196-9E7B-4597-815F-3C783A296939}" destId="{2DC507B2-7A7B-4773-A2BE-E6CB1DA953CA}" srcOrd="6" destOrd="0" presId="urn:microsoft.com/office/officeart/2011/layout/HexagonRadial"/>
    <dgm:cxn modelId="{22639DBF-61D3-4B19-B8E2-03B7D6ED0B60}" type="presParOf" srcId="{3D966196-9E7B-4597-815F-3C783A296939}" destId="{068943E7-9333-4A8C-8AEA-5CC2BAA721EC}" srcOrd="7" destOrd="0" presId="urn:microsoft.com/office/officeart/2011/layout/HexagonRadial"/>
    <dgm:cxn modelId="{F4576E25-0517-493C-B997-D40A49F2E708}" type="presParOf" srcId="{068943E7-9333-4A8C-8AEA-5CC2BAA721EC}" destId="{73E41519-C50A-4A9D-82E1-BEBA41147A1A}" srcOrd="0" destOrd="0" presId="urn:microsoft.com/office/officeart/2011/layout/HexagonRadial"/>
    <dgm:cxn modelId="{370907B9-36F3-4C4F-B4E6-836C4BF52799}" type="presParOf" srcId="{3D966196-9E7B-4597-815F-3C783A296939}" destId="{312D71BA-9D2D-4A1D-8407-8F1DCCF3DE48}" srcOrd="8" destOrd="0" presId="urn:microsoft.com/office/officeart/2011/layout/HexagonRadial"/>
    <dgm:cxn modelId="{D6013512-110C-406E-ACBF-A8C2EF3814C0}" type="presParOf" srcId="{3D966196-9E7B-4597-815F-3C783A296939}" destId="{65C59163-ABAE-4011-B422-A36DC16CF47A}" srcOrd="9" destOrd="0" presId="urn:microsoft.com/office/officeart/2011/layout/HexagonRadial"/>
    <dgm:cxn modelId="{01AFEFB9-15F3-42CC-9E24-059911959146}" type="presParOf" srcId="{65C59163-ABAE-4011-B422-A36DC16CF47A}" destId="{C1623E16-6B06-4C46-99A1-94C99701BC44}" srcOrd="0" destOrd="0" presId="urn:microsoft.com/office/officeart/2011/layout/HexagonRadial"/>
    <dgm:cxn modelId="{64CB647D-2C7D-436D-A6A3-696805C712C9}" type="presParOf" srcId="{3D966196-9E7B-4597-815F-3C783A296939}" destId="{350464C9-D555-42AC-9D3E-7960BCB4EB1A}" srcOrd="10" destOrd="0" presId="urn:microsoft.com/office/officeart/2011/layout/HexagonRadial"/>
    <dgm:cxn modelId="{F255B5E1-7AE8-45FB-A340-C40E4D3D8BD9}" type="presParOf" srcId="{3D966196-9E7B-4597-815F-3C783A296939}" destId="{FF8582CB-6D54-406F-9C9C-2637DA82FDF9}" srcOrd="11" destOrd="0" presId="urn:microsoft.com/office/officeart/2011/layout/HexagonRadial"/>
    <dgm:cxn modelId="{A8D3EAD6-5A4C-4D58-A27D-5E1774FAD72F}" type="presParOf" srcId="{FF8582CB-6D54-406F-9C9C-2637DA82FDF9}" destId="{68426A68-DF6C-4D59-B8F9-4A567D75658C}" srcOrd="0" destOrd="0" presId="urn:microsoft.com/office/officeart/2011/layout/HexagonRadial"/>
    <dgm:cxn modelId="{AD89FCC7-499C-4603-A3B3-9AF3A985D4D8}" type="presParOf" srcId="{3D966196-9E7B-4597-815F-3C783A296939}" destId="{6A631FE5-9E37-4939-B908-593E90636730}"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497C0AB-6C68-484A-B5ED-4272E51C636C}" type="datetimeFigureOut">
              <a:rPr lang="en-US" smtClean="0"/>
              <a:pPr/>
              <a:t>7/5/2016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081CD16-ACC8-B340-9278-45D82EFE5D89}" type="slidenum">
              <a:rPr lang="en-US" smtClean="0"/>
              <a:pPr/>
              <a:t>‹#›</a:t>
            </a:fld>
            <a:endParaRPr lang="en-US"/>
          </a:p>
        </p:txBody>
      </p:sp>
    </p:spTree>
    <p:extLst>
      <p:ext uri="{BB962C8B-B14F-4D97-AF65-F5344CB8AC3E}">
        <p14:creationId xmlns:p14="http://schemas.microsoft.com/office/powerpoint/2010/main" val="2792187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304A95-8FFC-4352-998C-DC0EC60B9AB9}" type="datetimeFigureOut">
              <a:rPr lang="en-US" smtClean="0"/>
              <a:pPr/>
              <a:t>7/5/2016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B4E857-7F7F-4398-B056-DD8E75FF0280}" type="slidenum">
              <a:rPr lang="en-GB" smtClean="0"/>
              <a:pPr/>
              <a:t>‹#›</a:t>
            </a:fld>
            <a:endParaRPr lang="en-GB"/>
          </a:p>
        </p:txBody>
      </p:sp>
    </p:spTree>
    <p:extLst>
      <p:ext uri="{BB962C8B-B14F-4D97-AF65-F5344CB8AC3E}">
        <p14:creationId xmlns:p14="http://schemas.microsoft.com/office/powerpoint/2010/main" val="1636915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8B4E857-7F7F-4398-B056-DD8E75FF0280}" type="slidenum">
              <a:rPr lang="en-GB" smtClean="0"/>
              <a:pPr/>
              <a:t>1</a:t>
            </a:fld>
            <a:endParaRPr lang="en-GB"/>
          </a:p>
        </p:txBody>
      </p:sp>
    </p:spTree>
    <p:extLst>
      <p:ext uri="{BB962C8B-B14F-4D97-AF65-F5344CB8AC3E}">
        <p14:creationId xmlns:p14="http://schemas.microsoft.com/office/powerpoint/2010/main" val="4243640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Welcome to the HR Forum </a:t>
            </a:r>
          </a:p>
          <a:p>
            <a:endParaRPr lang="en-GB" dirty="0" smtClean="0"/>
          </a:p>
          <a:p>
            <a:r>
              <a:rPr lang="en-GB" dirty="0" smtClean="0"/>
              <a:t>Thank you to Steve for inviting</a:t>
            </a:r>
            <a:r>
              <a:rPr lang="en-GB" baseline="0" dirty="0" smtClean="0"/>
              <a:t> the UoB here today</a:t>
            </a:r>
          </a:p>
          <a:p>
            <a:endParaRPr lang="en-GB" baseline="0" dirty="0" smtClean="0"/>
          </a:p>
          <a:p>
            <a:r>
              <a:rPr lang="en-GB" baseline="0" dirty="0" smtClean="0"/>
              <a:t>Susannah and I work very closely with businesses and organisations across the GD area.</a:t>
            </a:r>
          </a:p>
          <a:p>
            <a:endParaRPr lang="en-GB" baseline="0" dirty="0" smtClean="0"/>
          </a:p>
          <a:p>
            <a:r>
              <a:rPr lang="en-GB" baseline="0" dirty="0" smtClean="0"/>
              <a:t>Susannah tends to focus on the large companies</a:t>
            </a:r>
          </a:p>
          <a:p>
            <a:endParaRPr lang="en-GB" baseline="0" dirty="0" smtClean="0"/>
          </a:p>
          <a:p>
            <a:r>
              <a:rPr lang="en-GB" baseline="0" dirty="0" smtClean="0"/>
              <a:t>And I on the small to medium</a:t>
            </a:r>
            <a:endParaRPr lang="en-GB" dirty="0"/>
          </a:p>
        </p:txBody>
      </p:sp>
      <p:sp>
        <p:nvSpPr>
          <p:cNvPr id="4" name="Slide Number Placeholder 3"/>
          <p:cNvSpPr>
            <a:spLocks noGrp="1"/>
          </p:cNvSpPr>
          <p:nvPr>
            <p:ph type="sldNum" sz="quarter" idx="10"/>
          </p:nvPr>
        </p:nvSpPr>
        <p:spPr/>
        <p:txBody>
          <a:bodyPr/>
          <a:lstStyle/>
          <a:p>
            <a:fld id="{B8B4E857-7F7F-4398-B056-DD8E75FF0280}" type="slidenum">
              <a:rPr lang="en-GB" smtClean="0"/>
              <a:pPr/>
              <a:t>2</a:t>
            </a:fld>
            <a:endParaRPr lang="en-GB"/>
          </a:p>
        </p:txBody>
      </p:sp>
    </p:spTree>
    <p:extLst>
      <p:ext uri="{BB962C8B-B14F-4D97-AF65-F5344CB8AC3E}">
        <p14:creationId xmlns:p14="http://schemas.microsoft.com/office/powerpoint/2010/main" val="2378616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Some of you may remember and may have been part  of</a:t>
            </a:r>
          </a:p>
          <a:p>
            <a:endParaRPr lang="en-GB" dirty="0" smtClean="0"/>
          </a:p>
          <a:p>
            <a:r>
              <a:rPr lang="en-GB" dirty="0" smtClean="0"/>
              <a:t>HR Forum in 2014 Derek</a:t>
            </a:r>
            <a:r>
              <a:rPr lang="en-GB" baseline="0" dirty="0" smtClean="0"/>
              <a:t> Osborn from the CIPD conducted a workshop where members of the forum shared their top 3</a:t>
            </a:r>
            <a:endParaRPr lang="en-GB" dirty="0"/>
          </a:p>
        </p:txBody>
      </p:sp>
      <p:sp>
        <p:nvSpPr>
          <p:cNvPr id="4" name="Slide Number Placeholder 3"/>
          <p:cNvSpPr>
            <a:spLocks noGrp="1"/>
          </p:cNvSpPr>
          <p:nvPr>
            <p:ph type="sldNum" sz="quarter" idx="10"/>
          </p:nvPr>
        </p:nvSpPr>
        <p:spPr/>
        <p:txBody>
          <a:bodyPr/>
          <a:lstStyle/>
          <a:p>
            <a:fld id="{B8B4E857-7F7F-4398-B056-DD8E75FF0280}" type="slidenum">
              <a:rPr lang="en-GB" smtClean="0"/>
              <a:pPr/>
              <a:t>3</a:t>
            </a:fld>
            <a:endParaRPr lang="en-GB"/>
          </a:p>
        </p:txBody>
      </p:sp>
    </p:spTree>
    <p:extLst>
      <p:ext uri="{BB962C8B-B14F-4D97-AF65-F5344CB8AC3E}">
        <p14:creationId xmlns:p14="http://schemas.microsoft.com/office/powerpoint/2010/main" val="24099220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From the information collected there was a lot of similarity and 6 top themes emerged as the front runners</a:t>
            </a:r>
          </a:p>
          <a:p>
            <a:endParaRPr lang="en-GB" dirty="0" smtClean="0"/>
          </a:p>
          <a:p>
            <a:r>
              <a:rPr lang="en-GB" dirty="0" smtClean="0"/>
              <a:t>The MRBID have worked with Central Sussex College over the last 18 months putting</a:t>
            </a:r>
            <a:r>
              <a:rPr lang="en-GB" baseline="0" dirty="0" smtClean="0"/>
              <a:t> together a very good programme to enhance skills for employees such as Excel Manual Handling</a:t>
            </a:r>
          </a:p>
          <a:p>
            <a:endParaRPr lang="en-GB" baseline="0" dirty="0" smtClean="0"/>
          </a:p>
          <a:p>
            <a:r>
              <a:rPr lang="en-GB" dirty="0" smtClean="0"/>
              <a:t>2016 – time for review to see were we are with these themes</a:t>
            </a:r>
          </a:p>
          <a:p>
            <a:endParaRPr lang="en-GB" dirty="0" smtClean="0"/>
          </a:p>
          <a:p>
            <a:r>
              <a:rPr lang="en-GB" dirty="0" smtClean="0"/>
              <a:t> 	are they still a challenge?</a:t>
            </a:r>
          </a:p>
          <a:p>
            <a:r>
              <a:rPr lang="en-GB" dirty="0" smtClean="0"/>
              <a:t>	Have the themes changed</a:t>
            </a:r>
          </a:p>
          <a:p>
            <a:r>
              <a:rPr lang="en-GB" dirty="0" smtClean="0"/>
              <a:t>	Is it a topic for </a:t>
            </a:r>
            <a:r>
              <a:rPr lang="en-GB" dirty="0" err="1" smtClean="0"/>
              <a:t>thefuture</a:t>
            </a:r>
            <a:r>
              <a:rPr lang="en-GB" dirty="0" smtClean="0"/>
              <a:t>  HR Forum or a training programme?</a:t>
            </a:r>
          </a:p>
          <a:p>
            <a:endParaRPr lang="en-GB" dirty="0" smtClean="0"/>
          </a:p>
          <a:p>
            <a:r>
              <a:rPr lang="en-GB" dirty="0" smtClean="0"/>
              <a:t>To find</a:t>
            </a:r>
            <a:r>
              <a:rPr lang="en-GB" baseline="0" dirty="0" smtClean="0"/>
              <a:t> out more we are asking you to take part in an action inspired activity.</a:t>
            </a:r>
          </a:p>
          <a:p>
            <a:endParaRPr lang="en-GB" baseline="0" dirty="0" smtClean="0"/>
          </a:p>
          <a:p>
            <a:r>
              <a:rPr lang="en-GB" baseline="0" dirty="0" smtClean="0"/>
              <a:t>Hopefully you all had time to give some thought to the pre session exercise and it is these thoughts that we will be working with</a:t>
            </a:r>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B8B4E857-7F7F-4398-B056-DD8E75FF0280}" type="slidenum">
              <a:rPr lang="en-GB" smtClean="0"/>
              <a:pPr/>
              <a:t>4</a:t>
            </a:fld>
            <a:endParaRPr lang="en-GB"/>
          </a:p>
        </p:txBody>
      </p:sp>
    </p:spTree>
    <p:extLst>
      <p:ext uri="{BB962C8B-B14F-4D97-AF65-F5344CB8AC3E}">
        <p14:creationId xmlns:p14="http://schemas.microsoft.com/office/powerpoint/2010/main" val="1305661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For</a:t>
            </a:r>
            <a:r>
              <a:rPr lang="en-GB" baseline="0" dirty="0" smtClean="0"/>
              <a:t> this we are going to split into 2 groups</a:t>
            </a:r>
          </a:p>
          <a:p>
            <a:endParaRPr lang="en-GB" baseline="0" dirty="0" smtClean="0"/>
          </a:p>
          <a:p>
            <a:r>
              <a:rPr lang="en-GB" baseline="0" dirty="0" smtClean="0"/>
              <a:t>And we keep to time we should have time for 2 or 3 Action Learning </a:t>
            </a:r>
          </a:p>
          <a:p>
            <a:endParaRPr lang="en-GB" baseline="0" dirty="0" smtClean="0"/>
          </a:p>
          <a:p>
            <a:r>
              <a:rPr lang="en-GB" baseline="0" dirty="0" smtClean="0"/>
              <a:t>The idea is that someone in the group shares a business challenge or an opportunity/ ambition</a:t>
            </a:r>
          </a:p>
          <a:p>
            <a:endParaRPr lang="en-GB" baseline="0" dirty="0" smtClean="0"/>
          </a:p>
          <a:p>
            <a:r>
              <a:rPr lang="en-GB" baseline="0" dirty="0" smtClean="0"/>
              <a:t>The learning and solution is generated through peer to peer experiences</a:t>
            </a:r>
          </a:p>
          <a:p>
            <a:endParaRPr lang="en-GB" baseline="0" dirty="0" smtClean="0"/>
          </a:p>
          <a:p>
            <a:r>
              <a:rPr lang="en-GB" baseline="0" dirty="0" smtClean="0"/>
              <a:t>Please remember that there is no such thing as a bad idea – so no holding back</a:t>
            </a:r>
          </a:p>
          <a:p>
            <a:endParaRPr lang="en-GB" baseline="0" dirty="0" smtClean="0"/>
          </a:p>
          <a:p>
            <a:r>
              <a:rPr lang="en-GB" baseline="0" dirty="0" smtClean="0"/>
              <a:t>One thing that is so important is complete confidentiality – what is said in the room stays in the room.  For this purpose I have a flip chart which we will all sign to confirm that we will retain confidentiality</a:t>
            </a:r>
            <a:endParaRPr lang="en-GB" dirty="0"/>
          </a:p>
        </p:txBody>
      </p:sp>
      <p:sp>
        <p:nvSpPr>
          <p:cNvPr id="4" name="Slide Number Placeholder 3"/>
          <p:cNvSpPr>
            <a:spLocks noGrp="1"/>
          </p:cNvSpPr>
          <p:nvPr>
            <p:ph type="sldNum" sz="quarter" idx="10"/>
          </p:nvPr>
        </p:nvSpPr>
        <p:spPr/>
        <p:txBody>
          <a:bodyPr/>
          <a:lstStyle/>
          <a:p>
            <a:fld id="{B8B4E857-7F7F-4398-B056-DD8E75FF0280}" type="slidenum">
              <a:rPr lang="en-GB" smtClean="0"/>
              <a:pPr/>
              <a:t>5</a:t>
            </a:fld>
            <a:endParaRPr lang="en-GB"/>
          </a:p>
        </p:txBody>
      </p:sp>
    </p:spTree>
    <p:extLst>
      <p:ext uri="{BB962C8B-B14F-4D97-AF65-F5344CB8AC3E}">
        <p14:creationId xmlns:p14="http://schemas.microsoft.com/office/powerpoint/2010/main" val="15991929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Based on the theory</a:t>
            </a:r>
            <a:r>
              <a:rPr lang="en-GB" baseline="0" dirty="0" smtClean="0"/>
              <a:t> from Kolb experiential Learning Cycle</a:t>
            </a:r>
          </a:p>
          <a:p>
            <a:endParaRPr lang="en-GB" baseline="0" dirty="0" smtClean="0"/>
          </a:p>
          <a:p>
            <a:r>
              <a:rPr lang="en-GB" dirty="0" smtClean="0"/>
              <a:t>A challenge</a:t>
            </a:r>
            <a:r>
              <a:rPr lang="en-GB" baseline="0" dirty="0" smtClean="0"/>
              <a:t> or opportunity is shared</a:t>
            </a:r>
          </a:p>
          <a:p>
            <a:endParaRPr lang="en-GB" baseline="0" dirty="0" smtClean="0"/>
          </a:p>
          <a:p>
            <a:r>
              <a:rPr lang="en-GB" baseline="0" dirty="0" smtClean="0"/>
              <a:t>The other members of the group then do some deep dive questioning to understand the issue fully and to start to explore ways forward.</a:t>
            </a:r>
          </a:p>
          <a:p>
            <a:endParaRPr lang="en-GB" baseline="0" dirty="0" smtClean="0"/>
          </a:p>
          <a:p>
            <a:r>
              <a:rPr lang="en-GB" baseline="0" dirty="0" smtClean="0"/>
              <a:t>Once the questioning is complete the group move into solution based feedback – providing the sharing and the learning experience.</a:t>
            </a:r>
          </a:p>
          <a:p>
            <a:endParaRPr lang="en-GB" baseline="0" dirty="0" smtClean="0"/>
          </a:p>
          <a:p>
            <a:r>
              <a:rPr lang="en-GB" baseline="0" dirty="0" smtClean="0"/>
              <a:t>The owner of the challenge then is able to reflect on the solutions and ideally create an action plan for Team and individual development</a:t>
            </a:r>
            <a:endParaRPr lang="en-GB" dirty="0"/>
          </a:p>
        </p:txBody>
      </p:sp>
      <p:sp>
        <p:nvSpPr>
          <p:cNvPr id="4" name="Slide Number Placeholder 3"/>
          <p:cNvSpPr>
            <a:spLocks noGrp="1"/>
          </p:cNvSpPr>
          <p:nvPr>
            <p:ph type="sldNum" sz="quarter" idx="10"/>
          </p:nvPr>
        </p:nvSpPr>
        <p:spPr/>
        <p:txBody>
          <a:bodyPr/>
          <a:lstStyle/>
          <a:p>
            <a:fld id="{B8B4E857-7F7F-4398-B056-DD8E75FF0280}" type="slidenum">
              <a:rPr lang="en-GB" smtClean="0"/>
              <a:pPr/>
              <a:t>6</a:t>
            </a:fld>
            <a:endParaRPr lang="en-GB"/>
          </a:p>
        </p:txBody>
      </p:sp>
    </p:spTree>
    <p:extLst>
      <p:ext uri="{BB962C8B-B14F-4D97-AF65-F5344CB8AC3E}">
        <p14:creationId xmlns:p14="http://schemas.microsoft.com/office/powerpoint/2010/main" val="4825525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header – PURPLE">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7D319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1"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Main header</a:t>
            </a:r>
            <a:endParaRPr lang="en-US" dirty="0"/>
          </a:p>
        </p:txBody>
      </p: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ther logos – red">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BC04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With space for logos</a:t>
            </a:r>
            <a:endParaRPr lang="en-US" dirty="0"/>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ther logos – green">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78A4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85800"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With space for logos</a:t>
            </a:r>
            <a:endParaRPr lang="en-US" dirty="0"/>
          </a:p>
        </p:txBody>
      </p:sp>
    </p:spTree>
  </p:cSld>
  <p:clrMapOvr>
    <a:masterClrMapping/>
  </p:clrMapOvr>
  <p:transition spd="slow">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ther logos – orange">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FF99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With space for logos</a:t>
            </a:r>
            <a:endParaRPr lang="en-US" dirty="0"/>
          </a:p>
        </p:txBody>
      </p:sp>
    </p:spTree>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 PURPLE">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7D319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a:solidFill>
                  <a:schemeClr val="bg1"/>
                </a:solidFill>
              </a:defRPr>
            </a:lvl1pPr>
          </a:lstStyle>
          <a:p>
            <a:pPr lvl="0"/>
            <a:r>
              <a:rPr lang="en-US" dirty="0" smtClean="0"/>
              <a:t>Section header – purple</a:t>
            </a:r>
          </a:p>
        </p:txBody>
      </p:sp>
    </p:spTree>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 BLUE">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002060"/>
          </a:solidFill>
          <a:ln>
            <a:solidFill>
              <a:srgbClr val="AF9C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a:solidFill>
                  <a:schemeClr val="bg1"/>
                </a:solidFill>
              </a:defRPr>
            </a:lvl1pPr>
          </a:lstStyle>
          <a:p>
            <a:pPr lvl="0"/>
            <a:r>
              <a:rPr lang="en-US" dirty="0" smtClean="0"/>
              <a:t>Section header – blue</a:t>
            </a:r>
          </a:p>
        </p:txBody>
      </p:sp>
    </p:spTree>
  </p:cSld>
  <p:clrMapOvr>
    <a:masterClrMapping/>
  </p:clrMapOvr>
  <p:transitio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header - CARMINE RED">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7E04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baseline="0">
                <a:solidFill>
                  <a:schemeClr val="bg1"/>
                </a:solidFill>
              </a:defRPr>
            </a:lvl1pPr>
          </a:lstStyle>
          <a:p>
            <a:pPr lvl="0"/>
            <a:r>
              <a:rPr lang="en-US" dirty="0" smtClean="0"/>
              <a:t>Section header – carmine red</a:t>
            </a:r>
          </a:p>
        </p:txBody>
      </p:sp>
    </p:spTree>
  </p:cSld>
  <p:clrMapOvr>
    <a:masterClrMapping/>
  </p:clrMapOvr>
  <p:transition spd="slow">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header - RED">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BC04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a:solidFill>
                  <a:schemeClr val="bg1"/>
                </a:solidFill>
              </a:defRPr>
            </a:lvl1pPr>
          </a:lstStyle>
          <a:p>
            <a:pPr lvl="0"/>
            <a:r>
              <a:rPr lang="en-US" dirty="0" smtClean="0"/>
              <a:t>Section header – red</a:t>
            </a:r>
          </a:p>
        </p:txBody>
      </p:sp>
    </p:spTree>
  </p:cSld>
  <p:clrMapOvr>
    <a:masterClrMapping/>
  </p:clrMapOvr>
  <p:transition spd="slow">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 - GREEN">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78A4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a:solidFill>
                  <a:schemeClr val="bg1"/>
                </a:solidFill>
              </a:defRPr>
            </a:lvl1pPr>
          </a:lstStyle>
          <a:p>
            <a:pPr lvl="0"/>
            <a:r>
              <a:rPr lang="en-US" dirty="0" smtClean="0"/>
              <a:t>Section header – green</a:t>
            </a:r>
          </a:p>
        </p:txBody>
      </p:sp>
    </p:spTree>
  </p:cSld>
  <p:clrMapOvr>
    <a:masterClrMapping/>
  </p:clrMapOvr>
  <p:transition spd="slow">
    <p:push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ection header - ORANGE">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FF9900"/>
          </a:solidFill>
          <a:ln>
            <a:solidFill>
              <a:srgbClr val="AF9C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a:solidFill>
                  <a:schemeClr val="bg1"/>
                </a:solidFill>
              </a:defRPr>
            </a:lvl1pPr>
          </a:lstStyle>
          <a:p>
            <a:pPr lvl="0"/>
            <a:r>
              <a:rPr lang="en-US" dirty="0" smtClean="0"/>
              <a:t>Section header – orange</a:t>
            </a:r>
          </a:p>
        </p:txBody>
      </p:sp>
    </p:spTree>
  </p:cSld>
  <p:clrMapOvr>
    <a:masterClrMapping/>
  </p:clrMapOvr>
  <p:transition spd="slow">
    <p:push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slide - bullet point - PURPLE">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7D319F"/>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42267" y="6019800"/>
            <a:ext cx="2173133" cy="553720"/>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bullet point – purple</a:t>
            </a:r>
            <a:endParaRPr lang="en-US" dirty="0"/>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Insert text here - shorter lines of text for optimum legibility and readability but text can run on to second line if needed. Text can also run to third line if really needed. Three Bullet points maximum</a:t>
            </a:r>
          </a:p>
          <a:p>
            <a:pPr lvl="1"/>
            <a:r>
              <a:rPr lang="en-US" dirty="0" smtClean="0"/>
              <a:t>Sub bullet if needed</a:t>
            </a:r>
          </a:p>
          <a:p>
            <a:pPr lvl="0"/>
            <a:endParaRPr lang="en-US" dirty="0" smtClean="0"/>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ain header – BLUE">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0A21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Main header</a:t>
            </a:r>
            <a:endParaRPr lang="en-US" dirty="0"/>
          </a:p>
        </p:txBody>
      </p:sp>
    </p:spTree>
  </p:cSld>
  <p:clrMapOvr>
    <a:masterClrMapping/>
  </p:clrMapOvr>
  <p:transition spd="slow">
    <p:push dir="u"/>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slide - bullet point - BLUE">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0A216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bullet point – blue</a:t>
            </a:r>
            <a:endParaRPr lang="en-US" dirty="0"/>
          </a:p>
        </p:txBody>
      </p:sp>
      <p:sp>
        <p:nvSpPr>
          <p:cNvPr id="11"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Insert text here - shorter lines of text for optimum legibility and readability but text can run on to second line if needed. Text can also run to third line if really needed. Three Bullet points maximum</a:t>
            </a:r>
          </a:p>
          <a:p>
            <a:pPr lvl="1"/>
            <a:r>
              <a:rPr lang="en-US" dirty="0" smtClean="0"/>
              <a:t>Sub bullet if needed</a:t>
            </a:r>
          </a:p>
          <a:p>
            <a:pPr lvl="0"/>
            <a:endParaRPr lang="en-US" dirty="0" smtClean="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slide - bullet point - CARMINE RED">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7E0441"/>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bullet point – </a:t>
            </a:r>
            <a:r>
              <a:rPr lang="en-US" dirty="0" err="1" smtClean="0"/>
              <a:t>c</a:t>
            </a:r>
            <a:r>
              <a:rPr lang="en-US" dirty="0" smtClean="0"/>
              <a:t> red</a:t>
            </a:r>
            <a:endParaRPr lang="en-US" dirty="0"/>
          </a:p>
        </p:txBody>
      </p:sp>
      <p:sp>
        <p:nvSpPr>
          <p:cNvPr id="11"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Insert text here - shorter lines of text for optimum legibility and readability but text can run on to second line if needed. Text can also run to third line if really needed. Three Bullet points maximum</a:t>
            </a:r>
          </a:p>
          <a:p>
            <a:pPr lvl="1"/>
            <a:r>
              <a:rPr lang="en-US" dirty="0" smtClean="0"/>
              <a:t>Sub bullet if needed</a:t>
            </a:r>
          </a:p>
          <a:p>
            <a:pPr lvl="0"/>
            <a:endParaRPr lang="en-US" dirty="0" smtClean="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slide - bullet point - RED">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BC040A"/>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bullet point – red</a:t>
            </a:r>
            <a:endParaRPr lang="en-US" dirty="0"/>
          </a:p>
        </p:txBody>
      </p:sp>
      <p:sp>
        <p:nvSpPr>
          <p:cNvPr id="11"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Insert text here - shorter lines of text for optimum legibility and readability but text can run on to second line if needed. Text can also run to third line if really needed. Three Bullet points maximum</a:t>
            </a:r>
          </a:p>
          <a:p>
            <a:pPr lvl="1"/>
            <a:r>
              <a:rPr lang="en-US" dirty="0" smtClean="0"/>
              <a:t>Sub bullet if needed</a:t>
            </a:r>
          </a:p>
          <a:p>
            <a:pPr lvl="0"/>
            <a:endParaRPr lang="en-US" dirty="0" smtClean="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slide - bullet point - GREEN">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78A425"/>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bullet point – green</a:t>
            </a:r>
            <a:endParaRPr lang="en-US" dirty="0"/>
          </a:p>
        </p:txBody>
      </p:sp>
      <p:sp>
        <p:nvSpPr>
          <p:cNvPr id="11"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Insert text here - shorter lines of text for optimum legibility and readability but text can run on to second line if needed. Text can also run to third line if really needed. Three Bullet points maximum</a:t>
            </a:r>
          </a:p>
          <a:p>
            <a:pPr lvl="1"/>
            <a:r>
              <a:rPr lang="en-US" dirty="0" smtClean="0"/>
              <a:t>Sub bullet if needed</a:t>
            </a:r>
          </a:p>
          <a:p>
            <a:pPr lvl="0"/>
            <a:endParaRPr lang="en-US" dirty="0" smtClean="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slide - bullet point - ORANGE">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FF990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bullet point – orange</a:t>
            </a:r>
            <a:endParaRPr lang="en-US" dirty="0"/>
          </a:p>
        </p:txBody>
      </p:sp>
      <p:sp>
        <p:nvSpPr>
          <p:cNvPr id="11"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Insert text here - shorter lines of text for optimum legibility and readability but text can run on to second line if needed. Text can also run to third line if really needed. Three Bullet points maximum</a:t>
            </a:r>
          </a:p>
          <a:p>
            <a:pPr lvl="1"/>
            <a:r>
              <a:rPr lang="en-US" dirty="0" smtClean="0"/>
              <a:t>Sub bullet if needed</a:t>
            </a:r>
          </a:p>
          <a:p>
            <a:pPr lvl="0"/>
            <a:endParaRPr lang="en-US" dirty="0" smtClean="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slide - bullet point - WHITE">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610394" y="1183213"/>
            <a:ext cx="7847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bullet point – white</a:t>
            </a:r>
            <a:endParaRPr lang="en-US" dirty="0"/>
          </a:p>
        </p:txBody>
      </p:sp>
      <p:cxnSp>
        <p:nvCxnSpPr>
          <p:cNvPr id="10" name="Straight Connector 9"/>
          <p:cNvCxnSpPr/>
          <p:nvPr userDrawn="1"/>
        </p:nvCxnSpPr>
        <p:spPr>
          <a:xfrm rot="5400000">
            <a:off x="-1141008" y="3734204"/>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userDrawn="1"/>
        </p:nvCxnSpPr>
        <p:spPr>
          <a:xfrm>
            <a:off x="610394" y="1981200"/>
            <a:ext cx="7847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13" name="Picture 12"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11" name="Text Placeholder 56"/>
          <p:cNvSpPr>
            <a:spLocks noGrp="1"/>
          </p:cNvSpPr>
          <p:nvPr>
            <p:ph type="body" sz="quarter" idx="17" hasCustomPrompt="1"/>
          </p:nvPr>
        </p:nvSpPr>
        <p:spPr>
          <a:xfrm>
            <a:off x="610394" y="2000256"/>
            <a:ext cx="7847805"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Insert text here - shorter lines of text for optimum legibility and readability but text can run on to second line if needed. Text can also run to third line if really needed. Three Bullet points maximum</a:t>
            </a:r>
          </a:p>
          <a:p>
            <a:pPr lvl="1"/>
            <a:r>
              <a:rPr lang="en-US" dirty="0" smtClean="0"/>
              <a:t>Sub bullet if needed</a:t>
            </a:r>
          </a:p>
          <a:p>
            <a:pPr lvl="0"/>
            <a:endParaRPr lang="en-US" dirty="0" smtClean="0"/>
          </a:p>
        </p:txBody>
      </p:sp>
    </p:spTree>
  </p:cSld>
  <p:clrMapOvr>
    <a:masterClrMapping/>
  </p:clrMapOvr>
  <p:transition spd="slow">
    <p:push dir="u"/>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slide – paragraph - PURPLE">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7D319F"/>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paragraph – purple</a:t>
            </a:r>
            <a:endParaRPr lang="en-US" dirty="0"/>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This is the slide to use for a paragraph of text. </a:t>
            </a:r>
          </a:p>
          <a:p>
            <a:pPr lvl="0"/>
            <a:r>
              <a:rPr lang="en-US" dirty="0" smtClean="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slide – paragraph - BLUE">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0A216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paragraph – blue</a:t>
            </a:r>
            <a:endParaRPr lang="en-US" dirty="0"/>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This is the slide to use for a paragraph of text. </a:t>
            </a:r>
          </a:p>
          <a:p>
            <a:pPr lvl="0"/>
            <a:r>
              <a:rPr lang="en-US" dirty="0" smtClean="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slide – paragraph - CARMINE RED">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7C0642"/>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paragraph – </a:t>
            </a:r>
            <a:r>
              <a:rPr lang="en-US" dirty="0" err="1" smtClean="0"/>
              <a:t>c</a:t>
            </a:r>
            <a:r>
              <a:rPr lang="en-US" dirty="0" smtClean="0"/>
              <a:t> red</a:t>
            </a:r>
            <a:endParaRPr lang="en-US" dirty="0"/>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This is the slide to use for a paragraph of text. </a:t>
            </a:r>
          </a:p>
          <a:p>
            <a:pPr lvl="0"/>
            <a:r>
              <a:rPr lang="en-US" dirty="0" smtClean="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slide – paragraph - RED">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BC040A"/>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paragraph – red</a:t>
            </a:r>
            <a:endParaRPr lang="en-US" dirty="0"/>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This is the slide to use for a paragraph of text. </a:t>
            </a:r>
          </a:p>
          <a:p>
            <a:pPr lvl="0"/>
            <a:r>
              <a:rPr lang="en-US" dirty="0" smtClean="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Main header – CARMINE RED">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7C06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Main header</a:t>
            </a:r>
            <a:endParaRPr lang="en-US" dirty="0"/>
          </a:p>
        </p:txBody>
      </p:sp>
    </p:spTree>
  </p:cSld>
  <p:clrMapOvr>
    <a:masterClrMapping/>
  </p:clrMapOvr>
  <p:transition spd="slow">
    <p:push dir="u"/>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slide – paragraph - GREEN">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78A425"/>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paragraph – green</a:t>
            </a:r>
            <a:endParaRPr lang="en-US" dirty="0"/>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This is the slide to use for a paragraph of text. </a:t>
            </a:r>
          </a:p>
          <a:p>
            <a:pPr lvl="0"/>
            <a:r>
              <a:rPr lang="en-US" dirty="0" smtClean="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slide – paragraph - ORANGE">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FF990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paragraph – orange</a:t>
            </a:r>
            <a:endParaRPr lang="en-US" dirty="0"/>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This is the slide to use for a paragraph of text. </a:t>
            </a:r>
          </a:p>
          <a:p>
            <a:pPr lvl="0"/>
            <a:r>
              <a:rPr lang="en-US" dirty="0" smtClean="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slide – paragraph - WHITE">
    <p:spTree>
      <p:nvGrpSpPr>
        <p:cNvPr id="1" name=""/>
        <p:cNvGrpSpPr/>
        <p:nvPr/>
      </p:nvGrpSpPr>
      <p:grpSpPr>
        <a:xfrm>
          <a:off x="0" y="0"/>
          <a:ext cx="0" cy="0"/>
          <a:chOff x="0" y="0"/>
          <a:chExt cx="0" cy="0"/>
        </a:xfrm>
      </p:grpSpPr>
      <p:sp>
        <p:nvSpPr>
          <p:cNvPr id="10" name="Title Placeholder 1"/>
          <p:cNvSpPr>
            <a:spLocks noGrp="1"/>
          </p:cNvSpPr>
          <p:nvPr>
            <p:ph type="title" hasCustomPrompt="1"/>
          </p:nvPr>
        </p:nvSpPr>
        <p:spPr>
          <a:xfrm>
            <a:off x="610394" y="1183213"/>
            <a:ext cx="7847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paragraph – white</a:t>
            </a:r>
            <a:endParaRPr lang="en-US" dirty="0"/>
          </a:p>
        </p:txBody>
      </p:sp>
      <p:sp>
        <p:nvSpPr>
          <p:cNvPr id="11" name="Text Placeholder 56"/>
          <p:cNvSpPr>
            <a:spLocks noGrp="1"/>
          </p:cNvSpPr>
          <p:nvPr>
            <p:ph type="body" sz="quarter" idx="17" hasCustomPrompt="1"/>
          </p:nvPr>
        </p:nvSpPr>
        <p:spPr>
          <a:xfrm>
            <a:off x="610394" y="2000256"/>
            <a:ext cx="7847805"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This is the slide to use for a paragraph of text. </a:t>
            </a:r>
          </a:p>
          <a:p>
            <a:pPr lvl="0"/>
            <a:r>
              <a:rPr lang="en-US" dirty="0" smtClean="0"/>
              <a:t>Use with care as the screen easily becomes copy-heavy and not suitable for on-screen presentations.</a:t>
            </a:r>
          </a:p>
        </p:txBody>
      </p:sp>
      <p:cxnSp>
        <p:nvCxnSpPr>
          <p:cNvPr id="12" name="Straight Connector 11"/>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userDrawn="1"/>
        </p:nvCxnSpPr>
        <p:spPr>
          <a:xfrm>
            <a:off x="610394" y="1981200"/>
            <a:ext cx="7847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7" name="Picture 6"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Tree>
  </p:cSld>
  <p:clrMapOvr>
    <a:masterClrMapping/>
  </p:clrMapOvr>
  <p:transition spd="slow">
    <p:push dir="u"/>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Picture slide - PURPLE">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7D319F"/>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smtClean="0"/>
              <a:t>Click icon to add picture</a:t>
            </a:r>
            <a:endParaRPr lang="en-US" dirty="0"/>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8" name="Text Placeholder 10"/>
          <p:cNvSpPr>
            <a:spLocks noGrp="1"/>
          </p:cNvSpPr>
          <p:nvPr>
            <p:ph type="body" sz="quarter" idx="11" hasCustomPrompt="1"/>
          </p:nvPr>
        </p:nvSpPr>
        <p:spPr>
          <a:xfrm>
            <a:off x="6858000" y="304800"/>
            <a:ext cx="1981200" cy="44196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9" name="Straight Connector 8"/>
          <p:cNvCxnSpPr/>
          <p:nvPr userDrawn="1"/>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icture slide - BLUE">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0A216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smtClean="0"/>
              <a:t>Click icon to add picture</a:t>
            </a:r>
            <a:endParaRPr lang="en-US" dirty="0"/>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8" name="Text Placeholder 10"/>
          <p:cNvSpPr>
            <a:spLocks noGrp="1"/>
          </p:cNvSpPr>
          <p:nvPr>
            <p:ph type="body" sz="quarter" idx="11" hasCustomPrompt="1"/>
          </p:nvPr>
        </p:nvSpPr>
        <p:spPr>
          <a:xfrm>
            <a:off x="6858000" y="304800"/>
            <a:ext cx="1981200" cy="41910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9" name="Straight Connector 8"/>
          <p:cNvCxnSpPr/>
          <p:nvPr userDrawn="1"/>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Picture slide - CARMINE RED">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7C0642"/>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smtClean="0"/>
              <a:t>Click icon to add picture</a:t>
            </a:r>
            <a:endParaRPr lang="en-US" dirty="0"/>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8" name="Text Placeholder 10"/>
          <p:cNvSpPr>
            <a:spLocks noGrp="1"/>
          </p:cNvSpPr>
          <p:nvPr>
            <p:ph type="body" sz="quarter" idx="11" hasCustomPrompt="1"/>
          </p:nvPr>
        </p:nvSpPr>
        <p:spPr>
          <a:xfrm>
            <a:off x="6858000" y="304800"/>
            <a:ext cx="1981200" cy="41148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9" name="Straight Connector 8"/>
          <p:cNvCxnSpPr/>
          <p:nvPr userDrawn="1"/>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icture slide - RED">
    <p:spTree>
      <p:nvGrpSpPr>
        <p:cNvPr id="1" name=""/>
        <p:cNvGrpSpPr/>
        <p:nvPr/>
      </p:nvGrpSpPr>
      <p:grpSpPr>
        <a:xfrm>
          <a:off x="0" y="0"/>
          <a:ext cx="0" cy="0"/>
          <a:chOff x="0" y="0"/>
          <a:chExt cx="0" cy="0"/>
        </a:xfrm>
      </p:grpSpPr>
      <p:sp>
        <p:nvSpPr>
          <p:cNvPr id="8" name="Rectangle 7"/>
          <p:cNvSpPr/>
          <p:nvPr userDrawn="1"/>
        </p:nvSpPr>
        <p:spPr>
          <a:xfrm>
            <a:off x="6715140" y="152400"/>
            <a:ext cx="2286000" cy="6553200"/>
          </a:xfrm>
          <a:prstGeom prst="rect">
            <a:avLst/>
          </a:prstGeom>
          <a:solidFill>
            <a:srgbClr val="BC040A"/>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smtClean="0"/>
              <a:t>Click icon to add picture</a:t>
            </a:r>
            <a:endParaRPr lang="en-US" dirty="0"/>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9" name="Text Placeholder 10"/>
          <p:cNvSpPr>
            <a:spLocks noGrp="1"/>
          </p:cNvSpPr>
          <p:nvPr>
            <p:ph type="body" sz="quarter" idx="11" hasCustomPrompt="1"/>
          </p:nvPr>
        </p:nvSpPr>
        <p:spPr>
          <a:xfrm>
            <a:off x="6858000" y="304800"/>
            <a:ext cx="1981200" cy="44196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10" name="Straight Connector 9"/>
          <p:cNvCxnSpPr/>
          <p:nvPr userDrawn="1"/>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Picture slide - Green">
    <p:spTree>
      <p:nvGrpSpPr>
        <p:cNvPr id="1" name=""/>
        <p:cNvGrpSpPr/>
        <p:nvPr/>
      </p:nvGrpSpPr>
      <p:grpSpPr>
        <a:xfrm>
          <a:off x="0" y="0"/>
          <a:ext cx="0" cy="0"/>
          <a:chOff x="0" y="0"/>
          <a:chExt cx="0" cy="0"/>
        </a:xfrm>
      </p:grpSpPr>
      <p:sp>
        <p:nvSpPr>
          <p:cNvPr id="5" name="Rectangle 4"/>
          <p:cNvSpPr/>
          <p:nvPr/>
        </p:nvSpPr>
        <p:spPr>
          <a:xfrm>
            <a:off x="6705600" y="152400"/>
            <a:ext cx="2286000" cy="6553200"/>
          </a:xfrm>
          <a:prstGeom prst="rect">
            <a:avLst/>
          </a:prstGeom>
          <a:solidFill>
            <a:srgbClr val="78A425"/>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smtClean="0"/>
              <a:t>Click icon to add picture</a:t>
            </a:r>
            <a:endParaRPr lang="en-US" dirty="0"/>
          </a:p>
        </p:txBody>
      </p:sp>
      <p:pic>
        <p:nvPicPr>
          <p:cNvPr id="7" name="Picture 6"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ext Placeholder 10"/>
          <p:cNvSpPr>
            <a:spLocks noGrp="1"/>
          </p:cNvSpPr>
          <p:nvPr>
            <p:ph type="body" sz="quarter" idx="11" hasCustomPrompt="1"/>
          </p:nvPr>
        </p:nvSpPr>
        <p:spPr>
          <a:xfrm>
            <a:off x="6858000" y="304800"/>
            <a:ext cx="1981200" cy="44196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12" name="Straight Connector 11"/>
          <p:cNvCxnSpPr/>
          <p:nvPr/>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Picture slide - ORANGE">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FF990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smtClean="0"/>
              <a:t>Click icon to add picture</a:t>
            </a:r>
            <a:endParaRPr lang="en-US" dirty="0"/>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8" name="Text Placeholder 10"/>
          <p:cNvSpPr>
            <a:spLocks noGrp="1"/>
          </p:cNvSpPr>
          <p:nvPr>
            <p:ph type="body" sz="quarter" idx="11" hasCustomPrompt="1"/>
          </p:nvPr>
        </p:nvSpPr>
        <p:spPr>
          <a:xfrm>
            <a:off x="6858000" y="304800"/>
            <a:ext cx="1981200" cy="39624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9" name="Straight Connector 8"/>
          <p:cNvCxnSpPr/>
          <p:nvPr userDrawn="1"/>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Picture slide">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152400" y="152400"/>
            <a:ext cx="6400800" cy="6553200"/>
          </a:xfrm>
          <a:prstGeom prst="rect">
            <a:avLst/>
          </a:prstGeom>
        </p:spPr>
        <p:txBody>
          <a:bodyPr vert="horz"/>
          <a:lstStyle/>
          <a:p>
            <a:r>
              <a:rPr lang="en-US" smtClean="0"/>
              <a:t>Click icon to add picture</a:t>
            </a:r>
            <a:endParaRPr lang="en-US" dirty="0"/>
          </a:p>
        </p:txBody>
      </p:sp>
      <p:sp>
        <p:nvSpPr>
          <p:cNvPr id="9" name="Picture Placeholder 8"/>
          <p:cNvSpPr>
            <a:spLocks noGrp="1"/>
          </p:cNvSpPr>
          <p:nvPr>
            <p:ph type="pic" sz="quarter" idx="11"/>
          </p:nvPr>
        </p:nvSpPr>
        <p:spPr>
          <a:xfrm>
            <a:off x="6705600" y="152400"/>
            <a:ext cx="2286000" cy="2133600"/>
          </a:xfrm>
          <a:prstGeom prst="rect">
            <a:avLst/>
          </a:prstGeom>
        </p:spPr>
        <p:txBody>
          <a:bodyPr vert="horz"/>
          <a:lstStyle/>
          <a:p>
            <a:r>
              <a:rPr lang="en-US" smtClean="0"/>
              <a:t>Click icon to add picture</a:t>
            </a:r>
            <a:endParaRPr lang="en-US"/>
          </a:p>
        </p:txBody>
      </p:sp>
      <p:sp>
        <p:nvSpPr>
          <p:cNvPr id="10" name="Picture Placeholder 8"/>
          <p:cNvSpPr>
            <a:spLocks noGrp="1"/>
          </p:cNvSpPr>
          <p:nvPr>
            <p:ph type="pic" sz="quarter" idx="12"/>
          </p:nvPr>
        </p:nvSpPr>
        <p:spPr>
          <a:xfrm>
            <a:off x="6705600" y="2438400"/>
            <a:ext cx="2286000" cy="2133600"/>
          </a:xfrm>
          <a:prstGeom prst="rect">
            <a:avLst/>
          </a:prstGeom>
        </p:spPr>
        <p:txBody>
          <a:bodyPr vert="horz"/>
          <a:lstStyle/>
          <a:p>
            <a:r>
              <a:rPr lang="en-US" smtClean="0"/>
              <a:t>Click icon to add picture</a:t>
            </a:r>
            <a:endParaRPr lang="en-US"/>
          </a:p>
        </p:txBody>
      </p:sp>
      <p:cxnSp>
        <p:nvCxnSpPr>
          <p:cNvPr id="12" name="Straight Connector 11"/>
          <p:cNvCxnSpPr/>
          <p:nvPr/>
        </p:nvCxnSpPr>
        <p:spPr>
          <a:xfrm>
            <a:off x="6705600" y="4725988"/>
            <a:ext cx="2286000"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8" name="Text Placeholder 10"/>
          <p:cNvSpPr>
            <a:spLocks noGrp="1"/>
          </p:cNvSpPr>
          <p:nvPr>
            <p:ph type="body" sz="quarter" idx="13" hasCustomPrompt="1"/>
          </p:nvPr>
        </p:nvSpPr>
        <p:spPr>
          <a:xfrm>
            <a:off x="6705600" y="4876800"/>
            <a:ext cx="2286000" cy="838200"/>
          </a:xfrm>
          <a:prstGeom prst="rect">
            <a:avLst/>
          </a:prstGeom>
        </p:spPr>
        <p:txBody>
          <a:bodyPr vert="horz" wrap="square">
            <a:noAutofit/>
          </a:bodyPr>
          <a:lstStyle>
            <a:lvl1pPr marL="0" indent="0" algn="l">
              <a:lnSpc>
                <a:spcPts val="1700"/>
              </a:lnSpc>
              <a:spcBef>
                <a:spcPts val="0"/>
              </a:spcBef>
              <a:buFontTx/>
              <a:buNone/>
              <a:defRPr sz="1400" b="1" baseline="0">
                <a:solidFill>
                  <a:srgbClr val="0A2160"/>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pic>
        <p:nvPicPr>
          <p:cNvPr id="11" name="Picture 10" descr="UoB blue logo.eps"/>
          <p:cNvPicPr>
            <a:picLocks noChangeAspect="1"/>
          </p:cNvPicPr>
          <p:nvPr userDrawn="1"/>
        </p:nvPicPr>
        <p:blipFill>
          <a:blip r:embed="rId2" cstate="print"/>
          <a:stretch>
            <a:fillRect/>
          </a:stretch>
        </p:blipFill>
        <p:spPr>
          <a:xfrm>
            <a:off x="6705600" y="6172200"/>
            <a:ext cx="2202700" cy="520236"/>
          </a:xfrm>
          <a:prstGeom prst="rect">
            <a:avLst/>
          </a:prstGeom>
        </p:spPr>
      </p:pic>
    </p:spTree>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ain header - RED">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BC04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sp>
        <p:nvSpPr>
          <p:cNvPr id="9"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Main header</a:t>
            </a:r>
            <a:endParaRPr lang="en-US" dirty="0"/>
          </a:p>
        </p:txBody>
      </p:sp>
    </p:spTree>
  </p:cSld>
  <p:clrMapOvr>
    <a:masterClrMapping/>
  </p:clrMapOvr>
  <p:transition spd="slow">
    <p:push dir="u"/>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Object slide - PURPLE">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7D319F"/>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smtClean="0"/>
          </a:p>
        </p:txBody>
      </p:sp>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Object slide</a:t>
            </a:r>
            <a:endParaRPr lang="en-US" dirty="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5"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16" name="Straight Connector 15"/>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Object slide - BLUE">
    <p:spTree>
      <p:nvGrpSpPr>
        <p:cNvPr id="1" name=""/>
        <p:cNvGrpSpPr/>
        <p:nvPr/>
      </p:nvGrpSpPr>
      <p:grpSpPr>
        <a:xfrm>
          <a:off x="0" y="0"/>
          <a:ext cx="0" cy="0"/>
          <a:chOff x="0" y="0"/>
          <a:chExt cx="0" cy="0"/>
        </a:xfrm>
      </p:grpSpPr>
      <p:sp>
        <p:nvSpPr>
          <p:cNvPr id="4" name="Rectangle 3"/>
          <p:cNvSpPr/>
          <p:nvPr userDrawn="1"/>
        </p:nvSpPr>
        <p:spPr>
          <a:xfrm>
            <a:off x="6715140" y="152400"/>
            <a:ext cx="2276460" cy="6569075"/>
          </a:xfrm>
          <a:prstGeom prst="rect">
            <a:avLst/>
          </a:prstGeom>
          <a:solidFill>
            <a:srgbClr val="0A21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smtClean="0"/>
          </a:p>
        </p:txBody>
      </p:sp>
      <p:sp>
        <p:nvSpPr>
          <p:cNvPr id="13"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Object slide</a:t>
            </a:r>
            <a:endParaRPr lang="en-US" dirty="0"/>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6"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17" name="Straight Connector 16"/>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Object slide - CARMINE RED">
    <p:spTree>
      <p:nvGrpSpPr>
        <p:cNvPr id="1" name=""/>
        <p:cNvGrpSpPr/>
        <p:nvPr/>
      </p:nvGrpSpPr>
      <p:grpSpPr>
        <a:xfrm>
          <a:off x="0" y="0"/>
          <a:ext cx="0" cy="0"/>
          <a:chOff x="0" y="0"/>
          <a:chExt cx="0" cy="0"/>
        </a:xfrm>
      </p:grpSpPr>
      <p:sp>
        <p:nvSpPr>
          <p:cNvPr id="9" name="Rectangle 8"/>
          <p:cNvSpPr/>
          <p:nvPr userDrawn="1"/>
        </p:nvSpPr>
        <p:spPr>
          <a:xfrm>
            <a:off x="6715140" y="152400"/>
            <a:ext cx="2276460" cy="6569075"/>
          </a:xfrm>
          <a:prstGeom prst="rect">
            <a:avLst/>
          </a:prstGeom>
          <a:solidFill>
            <a:srgbClr val="7E04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smtClean="0"/>
          </a:p>
        </p:txBody>
      </p:sp>
      <p:sp>
        <p:nvSpPr>
          <p:cNvPr id="13"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Object slide</a:t>
            </a:r>
            <a:endParaRPr lang="en-US" dirty="0"/>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6"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17" name="Straight Connector 16"/>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Object slide - RED">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C0000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0"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smtClean="0"/>
          </a:p>
        </p:txBody>
      </p:sp>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Object slide</a:t>
            </a:r>
            <a:endParaRPr lang="en-US" dirty="0"/>
          </a:p>
        </p:txBody>
      </p:sp>
      <p:cxnSp>
        <p:nvCxnSpPr>
          <p:cNvPr id="12" name="Straight Connector 11"/>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4"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15" name="Straight Connector 14"/>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Object slide - GREEN">
    <p:spTree>
      <p:nvGrpSpPr>
        <p:cNvPr id="1" name=""/>
        <p:cNvGrpSpPr/>
        <p:nvPr/>
      </p:nvGrpSpPr>
      <p:grpSpPr>
        <a:xfrm>
          <a:off x="0" y="0"/>
          <a:ext cx="0" cy="0"/>
          <a:chOff x="0" y="0"/>
          <a:chExt cx="0" cy="0"/>
        </a:xfrm>
      </p:grpSpPr>
      <p:sp>
        <p:nvSpPr>
          <p:cNvPr id="4" name="Rectangle 3"/>
          <p:cNvSpPr/>
          <p:nvPr userDrawn="1"/>
        </p:nvSpPr>
        <p:spPr>
          <a:xfrm>
            <a:off x="6715140" y="152400"/>
            <a:ext cx="2276460" cy="6569075"/>
          </a:xfrm>
          <a:prstGeom prst="rect">
            <a:avLst/>
          </a:prstGeom>
          <a:solidFill>
            <a:srgbClr val="78A4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smtClean="0"/>
          </a:p>
        </p:txBody>
      </p:sp>
      <p:sp>
        <p:nvSpPr>
          <p:cNvPr id="13"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Object slide</a:t>
            </a:r>
            <a:endParaRPr lang="en-US" dirty="0"/>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6"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17" name="Straight Connector 16"/>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Object slide - Orange">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FB991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smtClean="0"/>
          </a:p>
        </p:txBody>
      </p:sp>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Object slide</a:t>
            </a:r>
            <a:endParaRPr lang="en-US" dirty="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5"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16" name="Straight Connector 15"/>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push dir="u"/>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Object slide">
    <p:spTree>
      <p:nvGrpSpPr>
        <p:cNvPr id="1" name=""/>
        <p:cNvGrpSpPr/>
        <p:nvPr/>
      </p:nvGrpSpPr>
      <p:grpSpPr>
        <a:xfrm>
          <a:off x="0" y="0"/>
          <a:ext cx="0" cy="0"/>
          <a:chOff x="0" y="0"/>
          <a:chExt cx="0" cy="0"/>
        </a:xfrm>
      </p:grpSpPr>
      <p:cxnSp>
        <p:nvCxnSpPr>
          <p:cNvPr id="13" name="Straight Connector 12"/>
          <p:cNvCxnSpPr/>
          <p:nvPr userDrawn="1"/>
        </p:nvCxnSpPr>
        <p:spPr>
          <a:xfrm>
            <a:off x="610394" y="1981200"/>
            <a:ext cx="7847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5" name="Content Placeholder 9"/>
          <p:cNvSpPr>
            <a:spLocks noGrp="1"/>
          </p:cNvSpPr>
          <p:nvPr>
            <p:ph sz="quarter" idx="10"/>
          </p:nvPr>
        </p:nvSpPr>
        <p:spPr>
          <a:xfrm>
            <a:off x="609600" y="1981200"/>
            <a:ext cx="7848600"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smtClean="0"/>
          </a:p>
        </p:txBody>
      </p:sp>
      <p:sp>
        <p:nvSpPr>
          <p:cNvPr id="16" name="Title Placeholder 1"/>
          <p:cNvSpPr>
            <a:spLocks noGrp="1"/>
          </p:cNvSpPr>
          <p:nvPr>
            <p:ph type="title" hasCustomPrompt="1"/>
          </p:nvPr>
        </p:nvSpPr>
        <p:spPr>
          <a:xfrm>
            <a:off x="610394" y="1183213"/>
            <a:ext cx="7847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Object slide</a:t>
            </a:r>
            <a:endParaRPr lang="en-US" dirty="0"/>
          </a:p>
        </p:txBody>
      </p:sp>
      <p:cxnSp>
        <p:nvCxnSpPr>
          <p:cNvPr id="17" name="Straight Connector 16"/>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7" name="Picture 6"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Main header – GREEN">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78A4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sp>
        <p:nvSpPr>
          <p:cNvPr id="9"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Main header</a:t>
            </a:r>
            <a:endParaRPr lang="en-US" dirty="0"/>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Main header – ORANGE">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FF99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Main header</a:t>
            </a:r>
            <a:endParaRPr lang="en-US" dirty="0"/>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ther logos – purple">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7D319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With space for logos</a:t>
            </a:r>
            <a:endParaRPr lang="en-US" dirty="0"/>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ther logos – blue">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0A21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With space for logos</a:t>
            </a:r>
            <a:endParaRPr lang="en-US" dirty="0"/>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ther logos – carmine red">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7C06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With space for logos</a:t>
            </a:r>
            <a:endParaRPr lang="en-US" dirty="0"/>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83" r:id="rId2"/>
    <p:sldLayoutId id="2147483686" r:id="rId3"/>
    <p:sldLayoutId id="2147483684" r:id="rId4"/>
    <p:sldLayoutId id="2147483685" r:id="rId5"/>
    <p:sldLayoutId id="2147483687" r:id="rId6"/>
    <p:sldLayoutId id="2147483689" r:id="rId7"/>
    <p:sldLayoutId id="2147483690" r:id="rId8"/>
    <p:sldLayoutId id="2147483691" r:id="rId9"/>
    <p:sldLayoutId id="2147483692" r:id="rId10"/>
    <p:sldLayoutId id="2147483693" r:id="rId11"/>
    <p:sldLayoutId id="2147483694" r:id="rId12"/>
    <p:sldLayoutId id="2147483652" r:id="rId13"/>
    <p:sldLayoutId id="2147483650" r:id="rId14"/>
    <p:sldLayoutId id="2147483653" r:id="rId15"/>
    <p:sldLayoutId id="2147483654" r:id="rId16"/>
    <p:sldLayoutId id="2147483655" r:id="rId17"/>
    <p:sldLayoutId id="2147483651" r:id="rId18"/>
    <p:sldLayoutId id="2147483660" r:id="rId19"/>
    <p:sldLayoutId id="2147483662" r:id="rId20"/>
    <p:sldLayoutId id="2147483658" r:id="rId21"/>
    <p:sldLayoutId id="2147483661" r:id="rId22"/>
    <p:sldLayoutId id="2147483657" r:id="rId23"/>
    <p:sldLayoutId id="2147483659" r:id="rId24"/>
    <p:sldLayoutId id="2147483656" r:id="rId25"/>
    <p:sldLayoutId id="2147483666" r:id="rId26"/>
    <p:sldLayoutId id="2147483669" r:id="rId27"/>
    <p:sldLayoutId id="2147483668" r:id="rId28"/>
    <p:sldLayoutId id="2147483665" r:id="rId29"/>
    <p:sldLayoutId id="2147483664" r:id="rId30"/>
    <p:sldLayoutId id="2147483667" r:id="rId31"/>
    <p:sldLayoutId id="2147483663" r:id="rId32"/>
    <p:sldLayoutId id="2147483673" r:id="rId33"/>
    <p:sldLayoutId id="2147483676" r:id="rId34"/>
    <p:sldLayoutId id="2147483675" r:id="rId35"/>
    <p:sldLayoutId id="2147483672" r:id="rId36"/>
    <p:sldLayoutId id="2147483671" r:id="rId37"/>
    <p:sldLayoutId id="2147483674" r:id="rId38"/>
    <p:sldLayoutId id="2147483670" r:id="rId39"/>
    <p:sldLayoutId id="2147483678" r:id="rId40"/>
    <p:sldLayoutId id="2147483681" r:id="rId41"/>
    <p:sldLayoutId id="2147483680" r:id="rId42"/>
    <p:sldLayoutId id="2147483677" r:id="rId43"/>
    <p:sldLayoutId id="2147483682" r:id="rId44"/>
    <p:sldLayoutId id="2147483679" r:id="rId45"/>
    <p:sldLayoutId id="2147483688" r:id="rId46"/>
  </p:sldLayoutIdLst>
  <p:transition spd="slow">
    <p:push dir="u"/>
  </p:transition>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mailto:businesshelpdesk@brighton.ac.uk" TargetMode="Externa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6.xml"/><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5.jpeg"/><Relationship Id="rId1" Type="http://schemas.openxmlformats.org/officeDocument/2006/relationships/slideLayout" Target="../slideLayouts/slideLayout19.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420888"/>
            <a:ext cx="7774631" cy="1200329"/>
          </a:xfrm>
        </p:spPr>
        <p:txBody>
          <a:bodyPr/>
          <a:lstStyle/>
          <a:p>
            <a:r>
              <a:rPr lang="en-GB" sz="3600" dirty="0" smtClean="0"/>
              <a:t>Scoping future challenges and opportunities</a:t>
            </a:r>
            <a:endParaRPr lang="en-GB" sz="3600" dirty="0"/>
          </a:p>
        </p:txBody>
      </p:sp>
      <p:sp>
        <p:nvSpPr>
          <p:cNvPr id="4" name="Text Placeholder 3"/>
          <p:cNvSpPr>
            <a:spLocks noGrp="1"/>
          </p:cNvSpPr>
          <p:nvPr>
            <p:ph type="body" sz="half" idx="10"/>
          </p:nvPr>
        </p:nvSpPr>
        <p:spPr>
          <a:xfrm>
            <a:off x="683568" y="4293096"/>
            <a:ext cx="7804341" cy="1143000"/>
          </a:xfrm>
        </p:spPr>
        <p:txBody>
          <a:bodyPr/>
          <a:lstStyle/>
          <a:p>
            <a:r>
              <a:rPr lang="en-GB" dirty="0" smtClean="0"/>
              <a:t>Susannah Davidson and Daryl Parsons</a:t>
            </a:r>
          </a:p>
          <a:p>
            <a:endParaRPr lang="en-GB" dirty="0" smtClean="0"/>
          </a:p>
          <a:p>
            <a:endParaRPr lang="en-GB" dirty="0"/>
          </a:p>
        </p:txBody>
      </p:sp>
    </p:spTree>
    <p:extLst>
      <p:ext uri="{BB962C8B-B14F-4D97-AF65-F5344CB8AC3E}">
        <p14:creationId xmlns:p14="http://schemas.microsoft.com/office/powerpoint/2010/main" val="3305836948"/>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0394" y="1183213"/>
            <a:ext cx="5942806" cy="461665"/>
          </a:xfrm>
        </p:spPr>
        <p:txBody>
          <a:bodyPr/>
          <a:lstStyle/>
          <a:p>
            <a:r>
              <a:rPr lang="en-GB" dirty="0" smtClean="0"/>
              <a:t>Thank you for taking part today</a:t>
            </a:r>
            <a:endParaRPr lang="en-GB" dirty="0"/>
          </a:p>
        </p:txBody>
      </p:sp>
      <p:sp>
        <p:nvSpPr>
          <p:cNvPr id="3" name="Text Placeholder 2"/>
          <p:cNvSpPr>
            <a:spLocks noGrp="1"/>
          </p:cNvSpPr>
          <p:nvPr>
            <p:ph type="body" sz="quarter" idx="17"/>
          </p:nvPr>
        </p:nvSpPr>
        <p:spPr/>
        <p:txBody>
          <a:bodyPr/>
          <a:lstStyle/>
          <a:p>
            <a:endParaRPr lang="en-GB" dirty="0" smtClean="0"/>
          </a:p>
          <a:p>
            <a:r>
              <a:rPr lang="en-GB" dirty="0"/>
              <a:t>Contact details</a:t>
            </a:r>
          </a:p>
          <a:p>
            <a:pPr marL="1800" indent="0">
              <a:buNone/>
            </a:pPr>
            <a:r>
              <a:rPr lang="en-GB" b="1" dirty="0"/>
              <a:t>	Business Helpdesk</a:t>
            </a:r>
          </a:p>
          <a:p>
            <a:pPr marL="1800" lvl="1" indent="0">
              <a:buClr>
                <a:srgbClr val="002060"/>
              </a:buClr>
              <a:buSzPct val="130000"/>
              <a:buNone/>
              <a:tabLst>
                <a:tab pos="914400" algn="l"/>
              </a:tabLst>
            </a:pPr>
            <a:r>
              <a:rPr lang="en-GB" b="1" dirty="0"/>
              <a:t>	</a:t>
            </a:r>
            <a:r>
              <a:rPr lang="en-GB" dirty="0">
                <a:hlinkClick r:id="rId2"/>
              </a:rPr>
              <a:t>businesshelpdesk@brighton.ac.uk</a:t>
            </a:r>
            <a:endParaRPr lang="en-GB" dirty="0"/>
          </a:p>
          <a:p>
            <a:pPr marL="216000" lvl="1" indent="0">
              <a:buNone/>
            </a:pPr>
            <a:r>
              <a:rPr lang="en-GB" dirty="0"/>
              <a:t>	01273 643098</a:t>
            </a:r>
          </a:p>
          <a:p>
            <a:pPr marL="457200" lvl="2" indent="0">
              <a:buNone/>
            </a:pPr>
            <a:endParaRPr lang="en-GB" dirty="0"/>
          </a:p>
          <a:p>
            <a:pPr marL="216000" lvl="1" indent="0">
              <a:buNone/>
            </a:pPr>
            <a:r>
              <a:rPr lang="en-GB" dirty="0"/>
              <a:t>	Susannah </a:t>
            </a:r>
            <a:r>
              <a:rPr lang="en-GB"/>
              <a:t>Davidson </a:t>
            </a:r>
            <a:r>
              <a:rPr lang="en-GB" smtClean="0"/>
              <a:t>– 07958 515 487</a:t>
            </a:r>
            <a:endParaRPr lang="en-GB" dirty="0"/>
          </a:p>
          <a:p>
            <a:pPr marL="216000" lvl="1" indent="0">
              <a:buNone/>
            </a:pPr>
            <a:r>
              <a:rPr lang="en-GB" dirty="0"/>
              <a:t>	Daryl Parsons – 07944 052 806</a:t>
            </a:r>
          </a:p>
          <a:p>
            <a:endParaRPr lang="en-GB" dirty="0" smtClean="0"/>
          </a:p>
          <a:p>
            <a:pPr lvl="1"/>
            <a:endParaRPr lang="en-GB" dirty="0"/>
          </a:p>
        </p:txBody>
      </p:sp>
      <p:pic>
        <p:nvPicPr>
          <p:cNvPr id="8194" name="Picture 2" descr="Students with various digital devic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6256" y="2780928"/>
            <a:ext cx="1893241" cy="1296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9388744"/>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10394" y="1183213"/>
            <a:ext cx="5942806" cy="461665"/>
          </a:xfrm>
        </p:spPr>
        <p:txBody>
          <a:bodyPr/>
          <a:lstStyle/>
          <a:p>
            <a:r>
              <a:rPr lang="en-GB" dirty="0" smtClean="0"/>
              <a:t>Welcome to the HR Forum</a:t>
            </a:r>
            <a:endParaRPr lang="en-GB" dirty="0"/>
          </a:p>
        </p:txBody>
      </p:sp>
      <p:sp>
        <p:nvSpPr>
          <p:cNvPr id="6" name="Text Placeholder 5"/>
          <p:cNvSpPr>
            <a:spLocks noGrp="1"/>
          </p:cNvSpPr>
          <p:nvPr>
            <p:ph type="body" sz="quarter" idx="17"/>
          </p:nvPr>
        </p:nvSpPr>
        <p:spPr/>
        <p:txBody>
          <a:bodyPr/>
          <a:lstStyle/>
          <a:p>
            <a:endParaRPr lang="en-GB" dirty="0" smtClean="0"/>
          </a:p>
          <a:p>
            <a:r>
              <a:rPr lang="en-GB" dirty="0" smtClean="0"/>
              <a:t>University of Brighton</a:t>
            </a:r>
          </a:p>
          <a:p>
            <a:pPr marL="1800" indent="0">
              <a:buNone/>
            </a:pPr>
            <a:endParaRPr lang="en-GB" dirty="0" smtClean="0"/>
          </a:p>
          <a:p>
            <a:pPr lvl="1"/>
            <a:r>
              <a:rPr lang="en-GB" dirty="0" smtClean="0"/>
              <a:t>Susannah Davidson – Business Development Manager</a:t>
            </a:r>
          </a:p>
          <a:p>
            <a:pPr lvl="1"/>
            <a:r>
              <a:rPr lang="en-GB" dirty="0" smtClean="0"/>
              <a:t>Daryl Parsons – Business Development Advisor</a:t>
            </a:r>
          </a:p>
          <a:p>
            <a:endParaRPr lang="en-GB" dirty="0" smtClean="0"/>
          </a:p>
        </p:txBody>
      </p:sp>
      <p:graphicFrame>
        <p:nvGraphicFramePr>
          <p:cNvPr id="4" name="Diagram 3"/>
          <p:cNvGraphicFramePr/>
          <p:nvPr>
            <p:extLst>
              <p:ext uri="{D42A27DB-BD31-4B8C-83A1-F6EECF244321}">
                <p14:modId xmlns:p14="http://schemas.microsoft.com/office/powerpoint/2010/main" val="1536013228"/>
              </p:ext>
            </p:extLst>
          </p:nvPr>
        </p:nvGraphicFramePr>
        <p:xfrm>
          <a:off x="6804248" y="2740924"/>
          <a:ext cx="2160240" cy="20048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2310636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HR Forum</a:t>
            </a:r>
            <a:endParaRPr lang="en-GB" dirty="0"/>
          </a:p>
        </p:txBody>
      </p:sp>
      <p:sp>
        <p:nvSpPr>
          <p:cNvPr id="3" name="Text Placeholder 2"/>
          <p:cNvSpPr>
            <a:spLocks noGrp="1"/>
          </p:cNvSpPr>
          <p:nvPr>
            <p:ph type="body" sz="quarter" idx="17"/>
          </p:nvPr>
        </p:nvSpPr>
        <p:spPr>
          <a:xfrm>
            <a:off x="610395" y="2000256"/>
            <a:ext cx="5942806" cy="3949024"/>
          </a:xfrm>
        </p:spPr>
        <p:txBody>
          <a:bodyPr/>
          <a:lstStyle/>
          <a:p>
            <a:pPr marL="1800" indent="0">
              <a:buNone/>
            </a:pPr>
            <a:endParaRPr lang="en-GB" dirty="0" smtClean="0"/>
          </a:p>
          <a:p>
            <a:pPr marL="1800" indent="0">
              <a:buNone/>
            </a:pPr>
            <a:r>
              <a:rPr lang="en-GB" dirty="0" smtClean="0"/>
              <a:t>The MRBID HR Forum an excellent base to share ideas, for collaboration and to develop business support</a:t>
            </a:r>
          </a:p>
          <a:p>
            <a:pPr marL="1800" indent="0">
              <a:buNone/>
            </a:pPr>
            <a:endParaRPr lang="en-GB" dirty="0" smtClean="0"/>
          </a:p>
          <a:p>
            <a:pPr marL="1800" indent="0">
              <a:buNone/>
            </a:pPr>
            <a:endParaRPr lang="en-GB" dirty="0"/>
          </a:p>
          <a:p>
            <a:pPr marL="1800" indent="0">
              <a:buNone/>
            </a:pPr>
            <a:r>
              <a:rPr lang="en-GB" dirty="0" smtClean="0"/>
              <a:t>In 2014, members of the Forum shared their top 3</a:t>
            </a:r>
          </a:p>
          <a:p>
            <a:r>
              <a:rPr lang="en-GB" dirty="0" smtClean="0"/>
              <a:t>Challenges</a:t>
            </a:r>
          </a:p>
          <a:p>
            <a:r>
              <a:rPr lang="en-GB" dirty="0" smtClean="0"/>
              <a:t>Opportunities</a:t>
            </a:r>
          </a:p>
          <a:p>
            <a:r>
              <a:rPr lang="en-GB" dirty="0" smtClean="0"/>
              <a:t>Topics</a:t>
            </a:r>
          </a:p>
          <a:p>
            <a:r>
              <a:rPr lang="en-GB" dirty="0" smtClean="0"/>
              <a:t>Development needs</a:t>
            </a:r>
          </a:p>
          <a:p>
            <a:endParaRPr lang="en-GB" dirty="0"/>
          </a:p>
        </p:txBody>
      </p:sp>
      <p:pic>
        <p:nvPicPr>
          <p:cNvPr id="4" name="Picture 3"/>
          <p:cNvPicPr>
            <a:picLocks noChangeAspect="1"/>
          </p:cNvPicPr>
          <p:nvPr/>
        </p:nvPicPr>
        <p:blipFill>
          <a:blip r:embed="rId3"/>
          <a:stretch>
            <a:fillRect/>
          </a:stretch>
        </p:blipFill>
        <p:spPr>
          <a:xfrm>
            <a:off x="6804248" y="3068960"/>
            <a:ext cx="2034850" cy="1538912"/>
          </a:xfrm>
          <a:prstGeom prst="rect">
            <a:avLst/>
          </a:prstGeom>
        </p:spPr>
      </p:pic>
    </p:spTree>
    <p:extLst>
      <p:ext uri="{BB962C8B-B14F-4D97-AF65-F5344CB8AC3E}">
        <p14:creationId xmlns:p14="http://schemas.microsoft.com/office/powerpoint/2010/main" val="3859691165"/>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HR Forum 2014</a:t>
            </a:r>
          </a:p>
        </p:txBody>
      </p:sp>
      <p:sp>
        <p:nvSpPr>
          <p:cNvPr id="3" name="Text Placeholder 2"/>
          <p:cNvSpPr>
            <a:spLocks noGrp="1"/>
          </p:cNvSpPr>
          <p:nvPr>
            <p:ph type="body" sz="quarter" idx="17"/>
          </p:nvPr>
        </p:nvSpPr>
        <p:spPr/>
        <p:txBody>
          <a:bodyPr/>
          <a:lstStyle/>
          <a:p>
            <a:pPr marL="1800" indent="0">
              <a:buNone/>
            </a:pPr>
            <a:r>
              <a:rPr lang="en-GB" dirty="0" smtClean="0"/>
              <a:t>Top 6 themes</a:t>
            </a:r>
          </a:p>
          <a:p>
            <a:pPr marL="1800" indent="0">
              <a:buNone/>
            </a:pPr>
            <a:endParaRPr lang="en-GB" dirty="0" smtClean="0"/>
          </a:p>
          <a:p>
            <a:pPr lvl="1"/>
            <a:r>
              <a:rPr lang="en-GB" dirty="0" smtClean="0"/>
              <a:t>Leadership development</a:t>
            </a:r>
          </a:p>
          <a:p>
            <a:pPr lvl="1"/>
            <a:r>
              <a:rPr lang="en-GB" dirty="0" smtClean="0"/>
              <a:t>People management skills</a:t>
            </a:r>
          </a:p>
          <a:p>
            <a:pPr lvl="1"/>
            <a:r>
              <a:rPr lang="en-GB" dirty="0" smtClean="0"/>
              <a:t>Organisational Change</a:t>
            </a:r>
          </a:p>
          <a:p>
            <a:pPr lvl="1"/>
            <a:r>
              <a:rPr lang="en-GB" dirty="0" smtClean="0"/>
              <a:t>Recruitment </a:t>
            </a:r>
          </a:p>
          <a:p>
            <a:pPr lvl="1"/>
            <a:r>
              <a:rPr lang="en-GB" dirty="0" smtClean="0"/>
              <a:t>Retaining our talent</a:t>
            </a:r>
          </a:p>
          <a:p>
            <a:pPr lvl="1"/>
            <a:r>
              <a:rPr lang="en-GB" dirty="0" smtClean="0"/>
              <a:t>Employee engagement</a:t>
            </a:r>
          </a:p>
          <a:p>
            <a:endParaRPr lang="en-GB" dirty="0" smtClean="0"/>
          </a:p>
          <a:p>
            <a:endParaRPr lang="en-GB" dirty="0"/>
          </a:p>
          <a:p>
            <a:endParaRPr lang="en-GB" dirty="0" smtClean="0"/>
          </a:p>
          <a:p>
            <a:endParaRPr lang="en-GB" dirty="0" smtClean="0"/>
          </a:p>
          <a:p>
            <a:endParaRPr lang="en-GB" dirty="0"/>
          </a:p>
          <a:p>
            <a:pPr marL="1800" indent="0">
              <a:buNone/>
            </a:pPr>
            <a:endParaRPr lang="en-GB" dirty="0" smtClean="0"/>
          </a:p>
          <a:p>
            <a:pPr marL="1800" indent="0">
              <a:buNone/>
            </a:pPr>
            <a:endParaRPr lang="en-GB" dirty="0" smtClean="0"/>
          </a:p>
          <a:p>
            <a:pPr marL="1800" indent="0">
              <a:buNone/>
            </a:pPr>
            <a:r>
              <a:rPr lang="en-GB" dirty="0" smtClean="0"/>
              <a:t>  </a:t>
            </a:r>
            <a:endParaRPr lang="en-GB" dirty="0"/>
          </a:p>
        </p:txBody>
      </p:sp>
    </p:spTree>
    <p:extLst>
      <p:ext uri="{BB962C8B-B14F-4D97-AF65-F5344CB8AC3E}">
        <p14:creationId xmlns:p14="http://schemas.microsoft.com/office/powerpoint/2010/main" val="3414409104"/>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Action Learning</a:t>
            </a:r>
            <a:endParaRPr lang="en-GB" dirty="0"/>
          </a:p>
        </p:txBody>
      </p:sp>
      <p:sp>
        <p:nvSpPr>
          <p:cNvPr id="3" name="Text Placeholder 2"/>
          <p:cNvSpPr>
            <a:spLocks noGrp="1"/>
          </p:cNvSpPr>
          <p:nvPr>
            <p:ph type="body" sz="quarter" idx="17"/>
          </p:nvPr>
        </p:nvSpPr>
        <p:spPr/>
        <p:txBody>
          <a:bodyPr/>
          <a:lstStyle/>
          <a:p>
            <a:endParaRPr lang="en-GB" dirty="0" smtClean="0"/>
          </a:p>
          <a:p>
            <a:r>
              <a:rPr lang="en-GB" dirty="0" smtClean="0"/>
              <a:t>Share a challenge</a:t>
            </a:r>
          </a:p>
          <a:p>
            <a:pPr marL="1800" indent="0">
              <a:buNone/>
            </a:pPr>
            <a:endParaRPr lang="en-GB" dirty="0" smtClean="0"/>
          </a:p>
          <a:p>
            <a:r>
              <a:rPr lang="en-GB" dirty="0" smtClean="0"/>
              <a:t>Peer to peer best practice</a:t>
            </a:r>
          </a:p>
          <a:p>
            <a:endParaRPr lang="en-GB" dirty="0"/>
          </a:p>
          <a:p>
            <a:r>
              <a:rPr lang="en-GB" dirty="0" smtClean="0"/>
              <a:t>No idea is a bad idea </a:t>
            </a:r>
          </a:p>
          <a:p>
            <a:pPr marL="1800" indent="0">
              <a:buNone/>
            </a:pPr>
            <a:endParaRPr lang="en-GB" dirty="0" smtClean="0"/>
          </a:p>
          <a:p>
            <a:r>
              <a:rPr lang="en-GB" dirty="0" smtClean="0"/>
              <a:t>Retain complete confidentiality</a:t>
            </a:r>
          </a:p>
          <a:p>
            <a:pPr marL="1800" indent="0">
              <a:buNone/>
            </a:pPr>
            <a:endParaRPr lang="en-GB" dirty="0" smtClean="0"/>
          </a:p>
          <a:p>
            <a:pPr marL="1800" indent="0">
              <a:buNone/>
            </a:pPr>
            <a:r>
              <a:rPr lang="en-GB" dirty="0" smtClean="0"/>
              <a:t>  </a:t>
            </a:r>
            <a:endParaRPr lang="en-GB" dirty="0"/>
          </a:p>
        </p:txBody>
      </p:sp>
    </p:spTree>
    <p:extLst>
      <p:ext uri="{BB962C8B-B14F-4D97-AF65-F5344CB8AC3E}">
        <p14:creationId xmlns:p14="http://schemas.microsoft.com/office/powerpoint/2010/main" val="3972898798"/>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247" b="247"/>
          <a:stretch>
            <a:fillRect/>
          </a:stretch>
        </p:blipFill>
        <p:spPr>
          <a:xfrm>
            <a:off x="827584" y="1124744"/>
            <a:ext cx="4782671" cy="4896544"/>
          </a:xfrm>
          <a:solidFill>
            <a:srgbClr val="7D319F"/>
          </a:solidFill>
        </p:spPr>
      </p:pic>
      <p:sp>
        <p:nvSpPr>
          <p:cNvPr id="5" name="Rectangle 4"/>
          <p:cNvSpPr/>
          <p:nvPr/>
        </p:nvSpPr>
        <p:spPr>
          <a:xfrm>
            <a:off x="827584" y="476672"/>
            <a:ext cx="5256584" cy="461665"/>
          </a:xfrm>
          <a:prstGeom prst="rect">
            <a:avLst/>
          </a:prstGeom>
        </p:spPr>
        <p:txBody>
          <a:bodyPr wrap="square">
            <a:spAutoFit/>
          </a:bodyPr>
          <a:lstStyle/>
          <a:p>
            <a:r>
              <a:rPr lang="en-GB" sz="2400" b="1" dirty="0"/>
              <a:t>How does </a:t>
            </a:r>
            <a:r>
              <a:rPr lang="en-GB" sz="2400" b="1" dirty="0" smtClean="0"/>
              <a:t>Action Learning work</a:t>
            </a:r>
            <a:endParaRPr lang="en-GB" sz="2400" b="1" dirty="0"/>
          </a:p>
        </p:txBody>
      </p:sp>
    </p:spTree>
    <p:extLst>
      <p:ext uri="{BB962C8B-B14F-4D97-AF65-F5344CB8AC3E}">
        <p14:creationId xmlns:p14="http://schemas.microsoft.com/office/powerpoint/2010/main" val="3834266609"/>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Action Learning </a:t>
            </a:r>
            <a:endParaRPr lang="en-GB" dirty="0"/>
          </a:p>
        </p:txBody>
      </p:sp>
      <p:sp>
        <p:nvSpPr>
          <p:cNvPr id="3" name="Text Placeholder 2"/>
          <p:cNvSpPr>
            <a:spLocks noGrp="1"/>
          </p:cNvSpPr>
          <p:nvPr>
            <p:ph type="body" sz="quarter" idx="17"/>
          </p:nvPr>
        </p:nvSpPr>
        <p:spPr>
          <a:xfrm>
            <a:off x="683568" y="1988840"/>
            <a:ext cx="5942806" cy="3888432"/>
          </a:xfrm>
        </p:spPr>
        <p:txBody>
          <a:bodyPr/>
          <a:lstStyle/>
          <a:p>
            <a:endParaRPr lang="en-GB" dirty="0" smtClean="0"/>
          </a:p>
          <a:p>
            <a:r>
              <a:rPr lang="en-GB" dirty="0" smtClean="0"/>
              <a:t>Identify a challenge – explain it to the group (5 min)</a:t>
            </a:r>
          </a:p>
          <a:p>
            <a:r>
              <a:rPr lang="en-GB" dirty="0" smtClean="0"/>
              <a:t>Ask questions to delve deeper and gain clarification –  (5 min)</a:t>
            </a:r>
          </a:p>
          <a:p>
            <a:pPr lvl="1"/>
            <a:r>
              <a:rPr lang="en-GB" i="1" dirty="0" smtClean="0"/>
              <a:t>What skills do you need to develop to take this on?</a:t>
            </a:r>
          </a:p>
          <a:p>
            <a:pPr lvl="1"/>
            <a:r>
              <a:rPr lang="en-GB" i="1" dirty="0" smtClean="0"/>
              <a:t>What are the effects on others?</a:t>
            </a:r>
          </a:p>
          <a:p>
            <a:pPr lvl="1"/>
            <a:r>
              <a:rPr lang="en-GB" i="1" dirty="0" smtClean="0"/>
              <a:t>What have you tried?</a:t>
            </a:r>
          </a:p>
          <a:p>
            <a:r>
              <a:rPr lang="en-GB" dirty="0" smtClean="0"/>
              <a:t>Solutions feedback (10 min)</a:t>
            </a:r>
          </a:p>
          <a:p>
            <a:r>
              <a:rPr lang="en-GB" dirty="0" smtClean="0"/>
              <a:t>Identify 3 or 4 points to create an action plan to take away (2 min)</a:t>
            </a:r>
          </a:p>
          <a:p>
            <a:endParaRPr lang="en-GB" dirty="0" smtClean="0"/>
          </a:p>
          <a:p>
            <a:endParaRPr lang="en-GB" dirty="0" smtClean="0"/>
          </a:p>
          <a:p>
            <a:endParaRPr lang="en-GB" dirty="0" smtClean="0"/>
          </a:p>
          <a:p>
            <a:endParaRPr lang="en-GB" dirty="0"/>
          </a:p>
        </p:txBody>
      </p:sp>
    </p:spTree>
    <p:extLst>
      <p:ext uri="{BB962C8B-B14F-4D97-AF65-F5344CB8AC3E}">
        <p14:creationId xmlns:p14="http://schemas.microsoft.com/office/powerpoint/2010/main" val="3949854756"/>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Action Learning examples</a:t>
            </a:r>
            <a:endParaRPr lang="en-GB" dirty="0"/>
          </a:p>
        </p:txBody>
      </p:sp>
      <p:sp>
        <p:nvSpPr>
          <p:cNvPr id="3" name="Text Placeholder 2"/>
          <p:cNvSpPr>
            <a:spLocks noGrp="1"/>
          </p:cNvSpPr>
          <p:nvPr>
            <p:ph type="body" sz="quarter" idx="17"/>
          </p:nvPr>
        </p:nvSpPr>
        <p:spPr>
          <a:xfrm>
            <a:off x="683568" y="1988840"/>
            <a:ext cx="5942806" cy="3486144"/>
          </a:xfrm>
        </p:spPr>
        <p:txBody>
          <a:bodyPr/>
          <a:lstStyle/>
          <a:p>
            <a:endParaRPr lang="en-GB" dirty="0" smtClean="0"/>
          </a:p>
          <a:p>
            <a:r>
              <a:rPr lang="en-GB" dirty="0" smtClean="0"/>
              <a:t>I am looking to grow my management team. How can I find the right talent?</a:t>
            </a:r>
          </a:p>
          <a:p>
            <a:r>
              <a:rPr lang="en-GB" dirty="0" smtClean="0"/>
              <a:t>I am keen to start a mentoring scheme in my business. Where do I start?</a:t>
            </a:r>
          </a:p>
          <a:p>
            <a:r>
              <a:rPr lang="en-GB" dirty="0" smtClean="0"/>
              <a:t>How do I make time for my own personal development?</a:t>
            </a:r>
          </a:p>
          <a:p>
            <a:r>
              <a:rPr lang="en-GB" dirty="0" smtClean="0"/>
              <a:t>The Operational Director has resigned and as a business we don’t have anyone ready to step up. Any suggestions?</a:t>
            </a:r>
          </a:p>
          <a:p>
            <a:endParaRPr lang="en-GB" dirty="0" smtClean="0"/>
          </a:p>
          <a:p>
            <a:endParaRPr lang="en-GB" dirty="0" smtClean="0"/>
          </a:p>
          <a:p>
            <a:endParaRPr lang="en-GB" dirty="0" smtClean="0"/>
          </a:p>
          <a:p>
            <a:endParaRPr lang="en-GB" dirty="0" smtClean="0"/>
          </a:p>
          <a:p>
            <a:endParaRPr lang="en-GB" dirty="0"/>
          </a:p>
        </p:txBody>
      </p:sp>
    </p:spTree>
    <p:extLst>
      <p:ext uri="{BB962C8B-B14F-4D97-AF65-F5344CB8AC3E}">
        <p14:creationId xmlns:p14="http://schemas.microsoft.com/office/powerpoint/2010/main" val="1032711621"/>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18" y="956786"/>
            <a:ext cx="5942806" cy="3108543"/>
          </a:xfrm>
        </p:spPr>
        <p:txBody>
          <a:bodyPr/>
          <a:lstStyle/>
          <a:p>
            <a:r>
              <a:rPr lang="en-GB" dirty="0" smtClean="0"/>
              <a:t>Summary – </a:t>
            </a:r>
            <a:r>
              <a:rPr lang="en-GB" dirty="0"/>
              <a:t>next </a:t>
            </a:r>
            <a:r>
              <a:rPr lang="en-GB" dirty="0" smtClean="0"/>
              <a:t>steps</a:t>
            </a:r>
            <a:br>
              <a:rPr lang="en-GB" dirty="0" smtClean="0"/>
            </a:br>
            <a:r>
              <a:rPr lang="en-GB" dirty="0"/>
              <a:t/>
            </a:r>
            <a:br>
              <a:rPr lang="en-GB" dirty="0"/>
            </a:br>
            <a:r>
              <a:rPr lang="en-GB" sz="2000" b="0" dirty="0"/>
              <a:t>Work with MRBID to support the local </a:t>
            </a:r>
            <a:r>
              <a:rPr lang="en-GB" sz="2000" b="0" dirty="0" smtClean="0"/>
              <a:t>businesses</a:t>
            </a:r>
            <a:br>
              <a:rPr lang="en-GB" sz="2000" b="0" dirty="0" smtClean="0"/>
            </a:br>
            <a:r>
              <a:rPr lang="en-GB" sz="2000" b="0" dirty="0"/>
              <a:t/>
            </a:r>
            <a:br>
              <a:rPr lang="en-GB" sz="2000" b="0" dirty="0"/>
            </a:br>
            <a:r>
              <a:rPr lang="en-GB" sz="2000" b="0" dirty="0" smtClean="0"/>
              <a:t>Analyse the information that we have taken today</a:t>
            </a:r>
            <a:br>
              <a:rPr lang="en-GB" sz="2000" b="0" dirty="0" smtClean="0"/>
            </a:br>
            <a:r>
              <a:rPr lang="en-GB" sz="2000" b="0" dirty="0"/>
              <a:t/>
            </a:r>
            <a:br>
              <a:rPr lang="en-GB" sz="2000" b="0" dirty="0"/>
            </a:br>
            <a:r>
              <a:rPr lang="en-GB" sz="2000" b="0" dirty="0"/>
              <a:t/>
            </a:r>
            <a:br>
              <a:rPr lang="en-GB" sz="2000" b="0" dirty="0"/>
            </a:br>
            <a:r>
              <a:rPr lang="en-GB" dirty="0"/>
              <a:t/>
            </a:r>
            <a:br>
              <a:rPr lang="en-GB" dirty="0"/>
            </a:br>
            <a:endParaRPr lang="en-GB" dirty="0"/>
          </a:p>
        </p:txBody>
      </p:sp>
      <p:sp>
        <p:nvSpPr>
          <p:cNvPr id="3" name="Text Placeholder 2"/>
          <p:cNvSpPr>
            <a:spLocks noGrp="1"/>
          </p:cNvSpPr>
          <p:nvPr>
            <p:ph type="body" sz="quarter" idx="17"/>
          </p:nvPr>
        </p:nvSpPr>
        <p:spPr>
          <a:xfrm>
            <a:off x="619918" y="1759950"/>
            <a:ext cx="5942806" cy="3486144"/>
          </a:xfrm>
        </p:spPr>
        <p:txBody>
          <a:bodyPr/>
          <a:lstStyle/>
          <a:p>
            <a:endParaRPr lang="en-GB" dirty="0" smtClean="0"/>
          </a:p>
          <a:p>
            <a:pPr marL="1800" indent="0">
              <a:buNone/>
            </a:pPr>
            <a:endParaRPr lang="en-GB" dirty="0" smtClean="0"/>
          </a:p>
          <a:p>
            <a:pPr marL="1800" indent="0">
              <a:buNone/>
            </a:pPr>
            <a:endParaRPr lang="en-GB" dirty="0" smtClean="0"/>
          </a:p>
          <a:p>
            <a:pPr marL="1800" indent="0">
              <a:buNone/>
            </a:pPr>
            <a:r>
              <a:rPr lang="en-GB" dirty="0" smtClean="0"/>
              <a:t>Identify development streams for the HR Forum</a:t>
            </a:r>
          </a:p>
          <a:p>
            <a:pPr lvl="1"/>
            <a:endParaRPr lang="en-GB" dirty="0"/>
          </a:p>
        </p:txBody>
      </p:sp>
      <p:pic>
        <p:nvPicPr>
          <p:cNvPr id="8196" name="Picture 4" descr="Student signing up for an activity at Open D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54688" y="2526805"/>
            <a:ext cx="1945831" cy="133214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Diagram 6"/>
          <p:cNvGraphicFramePr/>
          <p:nvPr>
            <p:extLst>
              <p:ext uri="{D42A27DB-BD31-4B8C-83A1-F6EECF244321}">
                <p14:modId xmlns:p14="http://schemas.microsoft.com/office/powerpoint/2010/main" val="2265147445"/>
              </p:ext>
            </p:extLst>
          </p:nvPr>
        </p:nvGraphicFramePr>
        <p:xfrm>
          <a:off x="3275856" y="3284984"/>
          <a:ext cx="3024336" cy="33177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61177412"/>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Uo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D0B5F4C168314497683A17B11B44FC" ma:contentTypeVersion="5" ma:contentTypeDescription="Create a new document." ma:contentTypeScope="" ma:versionID="e1c58aeec5b10d93dd3a73b7f6ce28b1">
  <xsd:schema xmlns:xsd="http://www.w3.org/2001/XMLSchema" xmlns:xs="http://www.w3.org/2001/XMLSchema" xmlns:p="http://schemas.microsoft.com/office/2006/metadata/properties" targetNamespace="http://schemas.microsoft.com/office/2006/metadata/properties" ma:root="true" ma:fieldsID="c96a38aeacb13fea58235788ebcd203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1480302-DEFF-4CF7-9249-13182DC4FB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CBACF2A8-3907-4674-86C1-43B89F93977C}">
  <ds:schemaRefs>
    <ds:schemaRef ds:uri="http://schemas.microsoft.com/office/2006/documentManagement/types"/>
    <ds:schemaRef ds:uri="http://schemas.microsoft.com/office/2006/metadata/properties"/>
    <ds:schemaRef ds:uri="http://schemas.microsoft.com/office/infopath/2007/PartnerControls"/>
    <ds:schemaRef ds:uri="http://purl.org/dc/terms/"/>
    <ds:schemaRef ds:uri="http://purl.org/dc/elements/1.1/"/>
    <ds:schemaRef ds:uri="http://purl.org/dc/dcmitype/"/>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A8C5CB6-0DBD-4F7C-B194-6EB5EA5625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2405</TotalTime>
  <Words>652</Words>
  <Application>Microsoft Office PowerPoint</Application>
  <PresentationFormat>On-screen Show (4:3)</PresentationFormat>
  <Paragraphs>148</Paragraphs>
  <Slides>10</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Wingdings</vt:lpstr>
      <vt:lpstr>UoB</vt:lpstr>
      <vt:lpstr>Scoping future challenges and opportunities</vt:lpstr>
      <vt:lpstr>Welcome to the HR Forum</vt:lpstr>
      <vt:lpstr>HR Forum</vt:lpstr>
      <vt:lpstr>HR Forum 2014</vt:lpstr>
      <vt:lpstr>Action Learning</vt:lpstr>
      <vt:lpstr>PowerPoint Presentation</vt:lpstr>
      <vt:lpstr>Action Learning </vt:lpstr>
      <vt:lpstr>Action Learning examples</vt:lpstr>
      <vt:lpstr>Summary – next steps  Work with MRBID to support the local businesses  Analyse the information that we have taken today    </vt:lpstr>
      <vt:lpstr>Thank you for taking part today</vt:lpstr>
    </vt:vector>
  </TitlesOfParts>
  <Company>Silicon Beach Training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Training</dc:creator>
  <cp:lastModifiedBy>Daryl Parsons</cp:lastModifiedBy>
  <cp:revision>318</cp:revision>
  <dcterms:created xsi:type="dcterms:W3CDTF">2011-05-04T11:35:16Z</dcterms:created>
  <dcterms:modified xsi:type="dcterms:W3CDTF">2016-07-05T09:44:29Z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0x01010054D0B5F4C168314497683A17B11B44FC</vt:lpwstr>
  </property>
  <property fmtid="{D5CDD505-2E9C-101B-9397-08002B2CF9AE}" pid="3" name="TemplateUrl">
    <vt:lpwstr/>
  </property>
  <property fmtid="{D5CDD505-2E9C-101B-9397-08002B2CF9AE}" pid="4" name="Order">
    <vt:r8>75400</vt:r8>
  </property>
  <property fmtid="{D5CDD505-2E9C-101B-9397-08002B2CF9AE}" pid="5" name="URL">
    <vt:lpwstr/>
  </property>
  <property fmtid="{D5CDD505-2E9C-101B-9397-08002B2CF9AE}" pid="6" name="xd_Signature">
    <vt:bool>false</vt:bool>
  </property>
  <property fmtid="{D5CDD505-2E9C-101B-9397-08002B2CF9AE}" pid="7" name="xd_ProgID">
    <vt:lpwstr/>
  </property>
</Properties>
</file>